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c9bcbf6c9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0e717277947df"/>
  </p:sldMasterIdLst>
  <p:sldIdLst>
    <p:sldId xmlns:r="http://schemas.openxmlformats.org/officeDocument/2006/relationships" id="256" r:id="R4303f82539844757"/>
    <p:sldId xmlns:r="http://schemas.openxmlformats.org/officeDocument/2006/relationships" id="257" r:id="R8943ce2fc2b8432e"/>
    <p:sldId xmlns:r="http://schemas.openxmlformats.org/officeDocument/2006/relationships" id="258" r:id="R05d974638c684e4a"/>
    <p:sldId xmlns:r="http://schemas.openxmlformats.org/officeDocument/2006/relationships" id="259" r:id="R00d230ae5e334489"/>
    <p:sldId xmlns:r="http://schemas.openxmlformats.org/officeDocument/2006/relationships" id="260" r:id="Rcae62b3c3b2f4ee8"/>
    <p:sldId xmlns:r="http://schemas.openxmlformats.org/officeDocument/2006/relationships" id="261" r:id="Rdaece1c6642a4d84"/>
    <p:sldId xmlns:r="http://schemas.openxmlformats.org/officeDocument/2006/relationships" id="262" r:id="Rd0cd41a9b076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0e717277947df" /><Relationship Type="http://schemas.openxmlformats.org/officeDocument/2006/relationships/slide" Target="/ppt/slides/slide1.xml" Id="R4303f82539844757" /><Relationship Type="http://schemas.openxmlformats.org/officeDocument/2006/relationships/slide" Target="/ppt/slides/slide2.xml" Id="R8943ce2fc2b8432e" /><Relationship Type="http://schemas.openxmlformats.org/officeDocument/2006/relationships/slide" Target="/ppt/slides/slide3.xml" Id="R05d974638c684e4a" /><Relationship Type="http://schemas.openxmlformats.org/officeDocument/2006/relationships/slide" Target="/ppt/slides/slide4.xml" Id="R00d230ae5e334489" /><Relationship Type="http://schemas.openxmlformats.org/officeDocument/2006/relationships/slide" Target="/ppt/slides/slide5.xml" Id="Rcae62b3c3b2f4ee8" /><Relationship Type="http://schemas.openxmlformats.org/officeDocument/2006/relationships/slide" Target="/ppt/slides/slide6.xml" Id="Rdaece1c6642a4d84" /><Relationship Type="http://schemas.openxmlformats.org/officeDocument/2006/relationships/slide" Target="/ppt/slides/slide7.xml" Id="Rd0cd41a9b076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6a87c845d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1182b68346ff" /><Relationship Type="http://schemas.openxmlformats.org/officeDocument/2006/relationships/theme" Target="/ppt/slideMasters/theme/theme1.xml" Id="Re7601bdd5b8b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b1182b683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04a58ef03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e07265022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56571dca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360a502a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764c07d3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50e17d25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1f356d7a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22 784 748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TROND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