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6df7e0ce9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af8a3f4a44d33"/>
  </p:sldMasterIdLst>
  <p:sldIdLst>
    <p:sldId xmlns:r="http://schemas.openxmlformats.org/officeDocument/2006/relationships" id="256" r:id="Rbcdf68322c3048f7"/>
    <p:sldId xmlns:r="http://schemas.openxmlformats.org/officeDocument/2006/relationships" id="257" r:id="R429ac49f97e24a65"/>
    <p:sldId xmlns:r="http://schemas.openxmlformats.org/officeDocument/2006/relationships" id="258" r:id="R9dd7544b28af4fa4"/>
    <p:sldId xmlns:r="http://schemas.openxmlformats.org/officeDocument/2006/relationships" id="259" r:id="R9ed0e0ff80fa4785"/>
    <p:sldId xmlns:r="http://schemas.openxmlformats.org/officeDocument/2006/relationships" id="260" r:id="R200c4d3372f349f3"/>
    <p:sldId xmlns:r="http://schemas.openxmlformats.org/officeDocument/2006/relationships" id="261" r:id="Re72afe673f5446df"/>
    <p:sldId xmlns:r="http://schemas.openxmlformats.org/officeDocument/2006/relationships" id="262" r:id="Ra4471e7eb3ef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af8a3f4a44d33" /><Relationship Type="http://schemas.openxmlformats.org/officeDocument/2006/relationships/slide" Target="/ppt/slides/slide1.xml" Id="Rbcdf68322c3048f7" /><Relationship Type="http://schemas.openxmlformats.org/officeDocument/2006/relationships/slide" Target="/ppt/slides/slide2.xml" Id="R429ac49f97e24a65" /><Relationship Type="http://schemas.openxmlformats.org/officeDocument/2006/relationships/slide" Target="/ppt/slides/slide3.xml" Id="R9dd7544b28af4fa4" /><Relationship Type="http://schemas.openxmlformats.org/officeDocument/2006/relationships/slide" Target="/ppt/slides/slide4.xml" Id="R9ed0e0ff80fa4785" /><Relationship Type="http://schemas.openxmlformats.org/officeDocument/2006/relationships/slide" Target="/ppt/slides/slide5.xml" Id="R200c4d3372f349f3" /><Relationship Type="http://schemas.openxmlformats.org/officeDocument/2006/relationships/slide" Target="/ppt/slides/slide6.xml" Id="Re72afe673f5446df" /><Relationship Type="http://schemas.openxmlformats.org/officeDocument/2006/relationships/slide" Target="/ppt/slides/slide7.xml" Id="Ra4471e7eb3ef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dc1390733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c827966f440c" /><Relationship Type="http://schemas.openxmlformats.org/officeDocument/2006/relationships/theme" Target="/ppt/slideMasters/theme/theme1.xml" Id="Red94a0df8f28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1c827966f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198801074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af9b5c509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8e5ee765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d4cd5725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8775aee7c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e3ed66b0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bbe08e9e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69 219 812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300 937 002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448 593 359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919 792 442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HOLDING AS</a:t>
            </a:r>
          </a:p>
        </p:txBody>
      </p:sp>
    </p:spTree>
  </p:cSld>
  <p:clrMapOvr>
    <a:masterClrMapping xmlns:a="http://schemas.openxmlformats.org/drawingml/2006/main"/>
  </p:clrMapOvr>
</p:sld>
</file>