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c13d041b3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e5fc51c164d53"/>
  </p:sldMasterIdLst>
  <p:sldIdLst>
    <p:sldId xmlns:r="http://schemas.openxmlformats.org/officeDocument/2006/relationships" id="256" r:id="Rb3e67bc8dda74694"/>
    <p:sldId xmlns:r="http://schemas.openxmlformats.org/officeDocument/2006/relationships" id="257" r:id="R1bf68efc04f64ab8"/>
    <p:sldId xmlns:r="http://schemas.openxmlformats.org/officeDocument/2006/relationships" id="258" r:id="R6a81d1e68fbe4fd8"/>
    <p:sldId xmlns:r="http://schemas.openxmlformats.org/officeDocument/2006/relationships" id="259" r:id="R213f9b7950154960"/>
    <p:sldId xmlns:r="http://schemas.openxmlformats.org/officeDocument/2006/relationships" id="260" r:id="R01879e4d18c44d65"/>
    <p:sldId xmlns:r="http://schemas.openxmlformats.org/officeDocument/2006/relationships" id="261" r:id="R979bc28437394b4a"/>
    <p:sldId xmlns:r="http://schemas.openxmlformats.org/officeDocument/2006/relationships" id="262" r:id="R218cdf03dacd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e5fc51c164d53" /><Relationship Type="http://schemas.openxmlformats.org/officeDocument/2006/relationships/slide" Target="/ppt/slides/slide1.xml" Id="Rb3e67bc8dda74694" /><Relationship Type="http://schemas.openxmlformats.org/officeDocument/2006/relationships/slide" Target="/ppt/slides/slide2.xml" Id="R1bf68efc04f64ab8" /><Relationship Type="http://schemas.openxmlformats.org/officeDocument/2006/relationships/slide" Target="/ppt/slides/slide3.xml" Id="R6a81d1e68fbe4fd8" /><Relationship Type="http://schemas.openxmlformats.org/officeDocument/2006/relationships/slide" Target="/ppt/slides/slide4.xml" Id="R213f9b7950154960" /><Relationship Type="http://schemas.openxmlformats.org/officeDocument/2006/relationships/slide" Target="/ppt/slides/slide5.xml" Id="R01879e4d18c44d65" /><Relationship Type="http://schemas.openxmlformats.org/officeDocument/2006/relationships/slide" Target="/ppt/slides/slide6.xml" Id="R979bc28437394b4a" /><Relationship Type="http://schemas.openxmlformats.org/officeDocument/2006/relationships/slide" Target="/ppt/slides/slide7.xml" Id="R218cdf03dacd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f57c38b92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785666a34ac8" /><Relationship Type="http://schemas.openxmlformats.org/officeDocument/2006/relationships/theme" Target="/ppt/slideMasters/theme/theme1.xml" Id="Rdc0645a477c3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e785666a3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57efef9c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1ed316fc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0aad595b4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d000546e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a786dd3e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e8a5a7a2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671d844e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