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7a85f65cb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de109475a4b28"/>
  </p:sldMasterIdLst>
  <p:sldIdLst>
    <p:sldId xmlns:r="http://schemas.openxmlformats.org/officeDocument/2006/relationships" id="256" r:id="R10b77d40d4f745b3"/>
    <p:sldId xmlns:r="http://schemas.openxmlformats.org/officeDocument/2006/relationships" id="257" r:id="R5b9e546908b44e5a"/>
    <p:sldId xmlns:r="http://schemas.openxmlformats.org/officeDocument/2006/relationships" id="258" r:id="Re03f6257fc92401d"/>
    <p:sldId xmlns:r="http://schemas.openxmlformats.org/officeDocument/2006/relationships" id="259" r:id="R8bf175f0bab34548"/>
    <p:sldId xmlns:r="http://schemas.openxmlformats.org/officeDocument/2006/relationships" id="260" r:id="R477a04fb691d4516"/>
    <p:sldId xmlns:r="http://schemas.openxmlformats.org/officeDocument/2006/relationships" id="261" r:id="Rb71b2fe5e87b45c0"/>
    <p:sldId xmlns:r="http://schemas.openxmlformats.org/officeDocument/2006/relationships" id="262" r:id="Ra95207572c8f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de109475a4b28" /><Relationship Type="http://schemas.openxmlformats.org/officeDocument/2006/relationships/slide" Target="/ppt/slides/slide1.xml" Id="R10b77d40d4f745b3" /><Relationship Type="http://schemas.openxmlformats.org/officeDocument/2006/relationships/slide" Target="/ppt/slides/slide2.xml" Id="R5b9e546908b44e5a" /><Relationship Type="http://schemas.openxmlformats.org/officeDocument/2006/relationships/slide" Target="/ppt/slides/slide3.xml" Id="Re03f6257fc92401d" /><Relationship Type="http://schemas.openxmlformats.org/officeDocument/2006/relationships/slide" Target="/ppt/slides/slide4.xml" Id="R8bf175f0bab34548" /><Relationship Type="http://schemas.openxmlformats.org/officeDocument/2006/relationships/slide" Target="/ppt/slides/slide5.xml" Id="R477a04fb691d4516" /><Relationship Type="http://schemas.openxmlformats.org/officeDocument/2006/relationships/slide" Target="/ppt/slides/slide6.xml" Id="Rb71b2fe5e87b45c0" /><Relationship Type="http://schemas.openxmlformats.org/officeDocument/2006/relationships/slide" Target="/ppt/slides/slide7.xml" Id="Ra95207572c8f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9a027da32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91c106ed4484" /><Relationship Type="http://schemas.openxmlformats.org/officeDocument/2006/relationships/theme" Target="/ppt/slideMasters/theme/theme1.xml" Id="R42059ae576f9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691c106ed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a6ff5d6d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affeec32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fa39c9b0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e38405ca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a1b41c17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b5fa11f9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cb871137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LARSSON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eirik.larsson@gmail.com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