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bd311e8e7a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6c8108a9044bc8"/>
  </p:sldMasterIdLst>
  <p:sldIdLst>
    <p:sldId xmlns:r="http://schemas.openxmlformats.org/officeDocument/2006/relationships" id="256" r:id="Rbc4911ba08ca4355"/>
    <p:sldId xmlns:r="http://schemas.openxmlformats.org/officeDocument/2006/relationships" id="257" r:id="R6145a2a3cb7942bb"/>
    <p:sldId xmlns:r="http://schemas.openxmlformats.org/officeDocument/2006/relationships" id="258" r:id="R15136030065b4da3"/>
    <p:sldId xmlns:r="http://schemas.openxmlformats.org/officeDocument/2006/relationships" id="259" r:id="R1ad57bb46802447c"/>
    <p:sldId xmlns:r="http://schemas.openxmlformats.org/officeDocument/2006/relationships" id="260" r:id="R1484d96e17a34558"/>
    <p:sldId xmlns:r="http://schemas.openxmlformats.org/officeDocument/2006/relationships" id="261" r:id="Rbdb75ebc7337400f"/>
    <p:sldId xmlns:r="http://schemas.openxmlformats.org/officeDocument/2006/relationships" id="262" r:id="R7f3334e72a2b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c8108a9044bc8" /><Relationship Type="http://schemas.openxmlformats.org/officeDocument/2006/relationships/slide" Target="/ppt/slides/slide1.xml" Id="Rbc4911ba08ca4355" /><Relationship Type="http://schemas.openxmlformats.org/officeDocument/2006/relationships/slide" Target="/ppt/slides/slide2.xml" Id="R6145a2a3cb7942bb" /><Relationship Type="http://schemas.openxmlformats.org/officeDocument/2006/relationships/slide" Target="/ppt/slides/slide3.xml" Id="R15136030065b4da3" /><Relationship Type="http://schemas.openxmlformats.org/officeDocument/2006/relationships/slide" Target="/ppt/slides/slide4.xml" Id="R1ad57bb46802447c" /><Relationship Type="http://schemas.openxmlformats.org/officeDocument/2006/relationships/slide" Target="/ppt/slides/slide5.xml" Id="R1484d96e17a34558" /><Relationship Type="http://schemas.openxmlformats.org/officeDocument/2006/relationships/slide" Target="/ppt/slides/slide6.xml" Id="Rbdb75ebc7337400f" /><Relationship Type="http://schemas.openxmlformats.org/officeDocument/2006/relationships/slide" Target="/ppt/slides/slide7.xml" Id="R7f3334e72a2b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4a23ad842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52d25e4ed4fde" /><Relationship Type="http://schemas.openxmlformats.org/officeDocument/2006/relationships/theme" Target="/ppt/slideMasters/theme/theme1.xml" Id="R326cb0e26432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52d25e4ed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1ca18b3cc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65d38ea4d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8ea0eaba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9ffe5064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ebc973327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c8db0d5b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6eb302421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ROVA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ROVA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16 505 337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18 974 808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VATNE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919 827 793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ROVA INVEST AS</a:t>
            </a:r>
          </a:p>
        </p:txBody>
      </p:sp>
    </p:spTree>
  </p:cSld>
  <p:clrMapOvr>
    <a:masterClrMapping xmlns:a="http://schemas.openxmlformats.org/drawingml/2006/main"/>
  </p:clrMapOvr>
</p:sld>
</file>