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fd96dc393c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46d88f8c4f47b7"/>
  </p:sldMasterIdLst>
  <p:sldIdLst>
    <p:sldId xmlns:r="http://schemas.openxmlformats.org/officeDocument/2006/relationships" id="256" r:id="R9490892a3e9f404d"/>
    <p:sldId xmlns:r="http://schemas.openxmlformats.org/officeDocument/2006/relationships" id="257" r:id="R450cc42bac184486"/>
    <p:sldId xmlns:r="http://schemas.openxmlformats.org/officeDocument/2006/relationships" id="258" r:id="R3ec467aced8a4147"/>
    <p:sldId xmlns:r="http://schemas.openxmlformats.org/officeDocument/2006/relationships" id="259" r:id="R3712913659e54d98"/>
    <p:sldId xmlns:r="http://schemas.openxmlformats.org/officeDocument/2006/relationships" id="260" r:id="R59d513de89b7437a"/>
    <p:sldId xmlns:r="http://schemas.openxmlformats.org/officeDocument/2006/relationships" id="261" r:id="R5fb11255ba5d4873"/>
    <p:sldId xmlns:r="http://schemas.openxmlformats.org/officeDocument/2006/relationships" id="262" r:id="R2eebede4e179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6d88f8c4f47b7" /><Relationship Type="http://schemas.openxmlformats.org/officeDocument/2006/relationships/slide" Target="/ppt/slides/slide1.xml" Id="R9490892a3e9f404d" /><Relationship Type="http://schemas.openxmlformats.org/officeDocument/2006/relationships/slide" Target="/ppt/slides/slide2.xml" Id="R450cc42bac184486" /><Relationship Type="http://schemas.openxmlformats.org/officeDocument/2006/relationships/slide" Target="/ppt/slides/slide3.xml" Id="R3ec467aced8a4147" /><Relationship Type="http://schemas.openxmlformats.org/officeDocument/2006/relationships/slide" Target="/ppt/slides/slide4.xml" Id="R3712913659e54d98" /><Relationship Type="http://schemas.openxmlformats.org/officeDocument/2006/relationships/slide" Target="/ppt/slides/slide5.xml" Id="R59d513de89b7437a" /><Relationship Type="http://schemas.openxmlformats.org/officeDocument/2006/relationships/slide" Target="/ppt/slides/slide6.xml" Id="R5fb11255ba5d4873" /><Relationship Type="http://schemas.openxmlformats.org/officeDocument/2006/relationships/slide" Target="/ppt/slides/slide7.xml" Id="R2eebede4e179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45b6b31da4a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58a33675a4cc1" /><Relationship Type="http://schemas.openxmlformats.org/officeDocument/2006/relationships/theme" Target="/ppt/slideMasters/theme/theme1.xml" Id="Rcebf0428dcb04c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758a33675a4c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2b8b4f0c746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f6302c48f47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def128feb42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a30d781744a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e61d5e5d640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dd813b9f643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3672ec88c48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60 485 356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8 707 394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19 379 859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