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cfa7f9037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cf1b4649ef4fa3"/>
  </p:sldMasterIdLst>
  <p:sldIdLst>
    <p:sldId xmlns:r="http://schemas.openxmlformats.org/officeDocument/2006/relationships" id="256" r:id="Raebb5f0db335407a"/>
    <p:sldId xmlns:r="http://schemas.openxmlformats.org/officeDocument/2006/relationships" id="257" r:id="R65a1cd9b9d354e7c"/>
    <p:sldId xmlns:r="http://schemas.openxmlformats.org/officeDocument/2006/relationships" id="258" r:id="R4b231d529cb64a1a"/>
    <p:sldId xmlns:r="http://schemas.openxmlformats.org/officeDocument/2006/relationships" id="259" r:id="Rae2087a979b742d1"/>
    <p:sldId xmlns:r="http://schemas.openxmlformats.org/officeDocument/2006/relationships" id="260" r:id="R21f7d91afb68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f1b4649ef4fa3" /><Relationship Type="http://schemas.openxmlformats.org/officeDocument/2006/relationships/slide" Target="/ppt/slides/slide1.xml" Id="Raebb5f0db335407a" /><Relationship Type="http://schemas.openxmlformats.org/officeDocument/2006/relationships/slide" Target="/ppt/slides/slide2.xml" Id="R65a1cd9b9d354e7c" /><Relationship Type="http://schemas.openxmlformats.org/officeDocument/2006/relationships/slide" Target="/ppt/slides/slide3.xml" Id="R4b231d529cb64a1a" /><Relationship Type="http://schemas.openxmlformats.org/officeDocument/2006/relationships/slide" Target="/ppt/slides/slide4.xml" Id="Rae2087a979b742d1" /><Relationship Type="http://schemas.openxmlformats.org/officeDocument/2006/relationships/slide" Target="/ppt/slides/slide5.xml" Id="R21f7d91afb68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4aaccc35e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a85f7b4534b40" /><Relationship Type="http://schemas.openxmlformats.org/officeDocument/2006/relationships/theme" Target="/ppt/slideMasters/theme/theme1.xml" Id="Raaa5d8956630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a85f7b4534b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f7f20e769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b87abe6c9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e376a2491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10d7ac02c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c1835630b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tleonardsen@hotmail.com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919 840 684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