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2cdc17cc6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2c920e78148f4"/>
  </p:sldMasterIdLst>
  <p:sldIdLst>
    <p:sldId xmlns:r="http://schemas.openxmlformats.org/officeDocument/2006/relationships" id="256" r:id="Rb57d9703367e4d74"/>
    <p:sldId xmlns:r="http://schemas.openxmlformats.org/officeDocument/2006/relationships" id="257" r:id="R869d32b2292047ec"/>
    <p:sldId xmlns:r="http://schemas.openxmlformats.org/officeDocument/2006/relationships" id="258" r:id="R117a28079fa9410c"/>
    <p:sldId xmlns:r="http://schemas.openxmlformats.org/officeDocument/2006/relationships" id="259" r:id="Rce1ac10075c44e22"/>
    <p:sldId xmlns:r="http://schemas.openxmlformats.org/officeDocument/2006/relationships" id="260" r:id="Rd813a9e3a9c84c6c"/>
    <p:sldId xmlns:r="http://schemas.openxmlformats.org/officeDocument/2006/relationships" id="261" r:id="Red58f1fe01fa4f0c"/>
    <p:sldId xmlns:r="http://schemas.openxmlformats.org/officeDocument/2006/relationships" id="262" r:id="Ra7cd9e8c0eeb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2c920e78148f4" /><Relationship Type="http://schemas.openxmlformats.org/officeDocument/2006/relationships/slide" Target="/ppt/slides/slide1.xml" Id="Rb57d9703367e4d74" /><Relationship Type="http://schemas.openxmlformats.org/officeDocument/2006/relationships/slide" Target="/ppt/slides/slide2.xml" Id="R869d32b2292047ec" /><Relationship Type="http://schemas.openxmlformats.org/officeDocument/2006/relationships/slide" Target="/ppt/slides/slide3.xml" Id="R117a28079fa9410c" /><Relationship Type="http://schemas.openxmlformats.org/officeDocument/2006/relationships/slide" Target="/ppt/slides/slide4.xml" Id="Rce1ac10075c44e22" /><Relationship Type="http://schemas.openxmlformats.org/officeDocument/2006/relationships/slide" Target="/ppt/slides/slide5.xml" Id="Rd813a9e3a9c84c6c" /><Relationship Type="http://schemas.openxmlformats.org/officeDocument/2006/relationships/slide" Target="/ppt/slides/slide6.xml" Id="Red58f1fe01fa4f0c" /><Relationship Type="http://schemas.openxmlformats.org/officeDocument/2006/relationships/slide" Target="/ppt/slides/slide7.xml" Id="Ra7cd9e8c0eeb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983cf20e9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d975254ba48f4" /><Relationship Type="http://schemas.openxmlformats.org/officeDocument/2006/relationships/theme" Target="/ppt/slideMasters/theme/theme1.xml" Id="R7ea87566a435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d975254ba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1040cf761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7171abe52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a36a1280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72322b797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4ebb7064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61e75f965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d9bcab3d42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