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436d9d158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b597916b94e47"/>
  </p:sldMasterIdLst>
  <p:sldIdLst>
    <p:sldId xmlns:r="http://schemas.openxmlformats.org/officeDocument/2006/relationships" id="256" r:id="R63a613a923d64033"/>
    <p:sldId xmlns:r="http://schemas.openxmlformats.org/officeDocument/2006/relationships" id="257" r:id="Rd84a43f47cb24d04"/>
    <p:sldId xmlns:r="http://schemas.openxmlformats.org/officeDocument/2006/relationships" id="258" r:id="Ra59191a34d6544c9"/>
    <p:sldId xmlns:r="http://schemas.openxmlformats.org/officeDocument/2006/relationships" id="259" r:id="R32551e46e92e473b"/>
    <p:sldId xmlns:r="http://schemas.openxmlformats.org/officeDocument/2006/relationships" id="260" r:id="R5612ce45045f43f1"/>
    <p:sldId xmlns:r="http://schemas.openxmlformats.org/officeDocument/2006/relationships" id="261" r:id="R45cf847656c74019"/>
    <p:sldId xmlns:r="http://schemas.openxmlformats.org/officeDocument/2006/relationships" id="262" r:id="Ra48c7dbd05f3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b597916b94e47" /><Relationship Type="http://schemas.openxmlformats.org/officeDocument/2006/relationships/slide" Target="/ppt/slides/slide1.xml" Id="R63a613a923d64033" /><Relationship Type="http://schemas.openxmlformats.org/officeDocument/2006/relationships/slide" Target="/ppt/slides/slide2.xml" Id="Rd84a43f47cb24d04" /><Relationship Type="http://schemas.openxmlformats.org/officeDocument/2006/relationships/slide" Target="/ppt/slides/slide3.xml" Id="Ra59191a34d6544c9" /><Relationship Type="http://schemas.openxmlformats.org/officeDocument/2006/relationships/slide" Target="/ppt/slides/slide4.xml" Id="R32551e46e92e473b" /><Relationship Type="http://schemas.openxmlformats.org/officeDocument/2006/relationships/slide" Target="/ppt/slides/slide5.xml" Id="R5612ce45045f43f1" /><Relationship Type="http://schemas.openxmlformats.org/officeDocument/2006/relationships/slide" Target="/ppt/slides/slide6.xml" Id="R45cf847656c74019" /><Relationship Type="http://schemas.openxmlformats.org/officeDocument/2006/relationships/slide" Target="/ppt/slides/slide7.xml" Id="Ra48c7dbd05f3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9373310ec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2b26c4be49ec" /><Relationship Type="http://schemas.openxmlformats.org/officeDocument/2006/relationships/theme" Target="/ppt/slideMasters/theme/theme1.xml" Id="Radfd3b636a30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22b26c4be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65533c22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df8f8241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34759edac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ed7ae509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e0d6b0ae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da121cf5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76162a253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