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517345b41841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5a2a8f0bae48e0"/>
  </p:sldMasterIdLst>
  <p:sldIdLst>
    <p:sldId xmlns:r="http://schemas.openxmlformats.org/officeDocument/2006/relationships" id="256" r:id="Rc4b3ed8e81b24d26"/>
    <p:sldId xmlns:r="http://schemas.openxmlformats.org/officeDocument/2006/relationships" id="257" r:id="R5e27bb8e3449449b"/>
    <p:sldId xmlns:r="http://schemas.openxmlformats.org/officeDocument/2006/relationships" id="258" r:id="Rfb98d3f403564f29"/>
    <p:sldId xmlns:r="http://schemas.openxmlformats.org/officeDocument/2006/relationships" id="259" r:id="Re6070e6e2f9c4bd9"/>
    <p:sldId xmlns:r="http://schemas.openxmlformats.org/officeDocument/2006/relationships" id="260" r:id="Rc06caa08ff9147f1"/>
    <p:sldId xmlns:r="http://schemas.openxmlformats.org/officeDocument/2006/relationships" id="261" r:id="R7029f429aa2146b5"/>
    <p:sldId xmlns:r="http://schemas.openxmlformats.org/officeDocument/2006/relationships" id="262" r:id="R31dca7b7131b46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5a2a8f0bae48e0" /><Relationship Type="http://schemas.openxmlformats.org/officeDocument/2006/relationships/slide" Target="/ppt/slides/slide1.xml" Id="Rc4b3ed8e81b24d26" /><Relationship Type="http://schemas.openxmlformats.org/officeDocument/2006/relationships/slide" Target="/ppt/slides/slide2.xml" Id="R5e27bb8e3449449b" /><Relationship Type="http://schemas.openxmlformats.org/officeDocument/2006/relationships/slide" Target="/ppt/slides/slide3.xml" Id="Rfb98d3f403564f29" /><Relationship Type="http://schemas.openxmlformats.org/officeDocument/2006/relationships/slide" Target="/ppt/slides/slide4.xml" Id="Re6070e6e2f9c4bd9" /><Relationship Type="http://schemas.openxmlformats.org/officeDocument/2006/relationships/slide" Target="/ppt/slides/slide5.xml" Id="Rc06caa08ff9147f1" /><Relationship Type="http://schemas.openxmlformats.org/officeDocument/2006/relationships/slide" Target="/ppt/slides/slide6.xml" Id="R7029f429aa2146b5" /><Relationship Type="http://schemas.openxmlformats.org/officeDocument/2006/relationships/slide" Target="/ppt/slides/slide7.xml" Id="R31dca7b7131b46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c0f7a9737241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b6aab82034a1e" /><Relationship Type="http://schemas.openxmlformats.org/officeDocument/2006/relationships/theme" Target="/ppt/slideMasters/theme/theme1.xml" Id="R66229db4621745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2b6aab82034a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17da2177f46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d87f8c8a345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7f6bbb8ae40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3e320173a40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e2c7a33634a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25612c27841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9876122cf42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NOBEL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NOBEL INDUSTRI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−1 174 529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−501 388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18 227 733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19 418 776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BJØRNSTAD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919 936 614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