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2396001a9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fc9312aa94d3f"/>
  </p:sldMasterIdLst>
  <p:sldIdLst>
    <p:sldId xmlns:r="http://schemas.openxmlformats.org/officeDocument/2006/relationships" id="256" r:id="Rcd4ec59081824864"/>
    <p:sldId xmlns:r="http://schemas.openxmlformats.org/officeDocument/2006/relationships" id="257" r:id="R2d822943f2f54651"/>
    <p:sldId xmlns:r="http://schemas.openxmlformats.org/officeDocument/2006/relationships" id="258" r:id="R73c72a48148f4b9e"/>
    <p:sldId xmlns:r="http://schemas.openxmlformats.org/officeDocument/2006/relationships" id="259" r:id="R976e54a8826c47b7"/>
    <p:sldId xmlns:r="http://schemas.openxmlformats.org/officeDocument/2006/relationships" id="260" r:id="Rdd219d059c844975"/>
    <p:sldId xmlns:r="http://schemas.openxmlformats.org/officeDocument/2006/relationships" id="261" r:id="R2ec78d3571ed4ccb"/>
    <p:sldId xmlns:r="http://schemas.openxmlformats.org/officeDocument/2006/relationships" id="262" r:id="R16c29e1c894b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fc9312aa94d3f" /><Relationship Type="http://schemas.openxmlformats.org/officeDocument/2006/relationships/slide" Target="/ppt/slides/slide1.xml" Id="Rcd4ec59081824864" /><Relationship Type="http://schemas.openxmlformats.org/officeDocument/2006/relationships/slide" Target="/ppt/slides/slide2.xml" Id="R2d822943f2f54651" /><Relationship Type="http://schemas.openxmlformats.org/officeDocument/2006/relationships/slide" Target="/ppt/slides/slide3.xml" Id="R73c72a48148f4b9e" /><Relationship Type="http://schemas.openxmlformats.org/officeDocument/2006/relationships/slide" Target="/ppt/slides/slide4.xml" Id="R976e54a8826c47b7" /><Relationship Type="http://schemas.openxmlformats.org/officeDocument/2006/relationships/slide" Target="/ppt/slides/slide5.xml" Id="Rdd219d059c844975" /><Relationship Type="http://schemas.openxmlformats.org/officeDocument/2006/relationships/slide" Target="/ppt/slides/slide6.xml" Id="R2ec78d3571ed4ccb" /><Relationship Type="http://schemas.openxmlformats.org/officeDocument/2006/relationships/slide" Target="/ppt/slides/slide7.xml" Id="R16c29e1c894b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3388f7d7a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a417e838c4c5d" /><Relationship Type="http://schemas.openxmlformats.org/officeDocument/2006/relationships/theme" Target="/ppt/slideMasters/theme/theme1.xml" Id="R880dfea9bc99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a417e838c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ec3f1350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57998e98d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e8d037776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c1479467b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d90a1a7af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97830a067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34f8c9a8e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6 729 755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SIMON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Adresse IT Regnskap AS, Tordenskjolds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