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88c32d73a541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afb590171045da"/>
  </p:sldMasterIdLst>
  <p:sldIdLst>
    <p:sldId xmlns:r="http://schemas.openxmlformats.org/officeDocument/2006/relationships" id="256" r:id="Rfad61a17978c45e5"/>
    <p:sldId xmlns:r="http://schemas.openxmlformats.org/officeDocument/2006/relationships" id="257" r:id="R48e481ea50d246ae"/>
    <p:sldId xmlns:r="http://schemas.openxmlformats.org/officeDocument/2006/relationships" id="258" r:id="Re234192d396c4ae5"/>
    <p:sldId xmlns:r="http://schemas.openxmlformats.org/officeDocument/2006/relationships" id="259" r:id="R6f01a03774cf44d7"/>
    <p:sldId xmlns:r="http://schemas.openxmlformats.org/officeDocument/2006/relationships" id="260" r:id="Rdd2db7c0ab834832"/>
    <p:sldId xmlns:r="http://schemas.openxmlformats.org/officeDocument/2006/relationships" id="261" r:id="Rbaa7303d6c9d4298"/>
    <p:sldId xmlns:r="http://schemas.openxmlformats.org/officeDocument/2006/relationships" id="262" r:id="Ra43195a6f45642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fb590171045da" /><Relationship Type="http://schemas.openxmlformats.org/officeDocument/2006/relationships/slide" Target="/ppt/slides/slide1.xml" Id="Rfad61a17978c45e5" /><Relationship Type="http://schemas.openxmlformats.org/officeDocument/2006/relationships/slide" Target="/ppt/slides/slide2.xml" Id="R48e481ea50d246ae" /><Relationship Type="http://schemas.openxmlformats.org/officeDocument/2006/relationships/slide" Target="/ppt/slides/slide3.xml" Id="Re234192d396c4ae5" /><Relationship Type="http://schemas.openxmlformats.org/officeDocument/2006/relationships/slide" Target="/ppt/slides/slide4.xml" Id="R6f01a03774cf44d7" /><Relationship Type="http://schemas.openxmlformats.org/officeDocument/2006/relationships/slide" Target="/ppt/slides/slide5.xml" Id="Rdd2db7c0ab834832" /><Relationship Type="http://schemas.openxmlformats.org/officeDocument/2006/relationships/slide" Target="/ppt/slides/slide6.xml" Id="Rbaa7303d6c9d4298" /><Relationship Type="http://schemas.openxmlformats.org/officeDocument/2006/relationships/slide" Target="/ppt/slides/slide7.xml" Id="Ra43195a6f45642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f445c9681741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8276a91ec4a42" /><Relationship Type="http://schemas.openxmlformats.org/officeDocument/2006/relationships/theme" Target="/ppt/slideMasters/theme/theme1.xml" Id="Rff122024744c4b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28276a91ec4a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6dc9eeaa146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f75316f444c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975b528474a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c4470baee40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97524810b45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21d8f271643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e4e19979546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4C-INVEST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442 881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793 848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56,3 %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43,8 %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