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3a42de4a65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dbdc819e44c92"/>
  </p:sldMasterIdLst>
  <p:sldIdLst>
    <p:sldId xmlns:r="http://schemas.openxmlformats.org/officeDocument/2006/relationships" id="256" r:id="Red7beb16d85045fa"/>
    <p:sldId xmlns:r="http://schemas.openxmlformats.org/officeDocument/2006/relationships" id="257" r:id="Rf1887dcb5f96430c"/>
    <p:sldId xmlns:r="http://schemas.openxmlformats.org/officeDocument/2006/relationships" id="258" r:id="Ra4dc85b2e053488f"/>
    <p:sldId xmlns:r="http://schemas.openxmlformats.org/officeDocument/2006/relationships" id="259" r:id="R2a87137d23204d05"/>
    <p:sldId xmlns:r="http://schemas.openxmlformats.org/officeDocument/2006/relationships" id="260" r:id="R0d1143de8fed4935"/>
    <p:sldId xmlns:r="http://schemas.openxmlformats.org/officeDocument/2006/relationships" id="261" r:id="R405ffc8d2fbe4a94"/>
    <p:sldId xmlns:r="http://schemas.openxmlformats.org/officeDocument/2006/relationships" id="262" r:id="R11418dd54f00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dbdc819e44c92" /><Relationship Type="http://schemas.openxmlformats.org/officeDocument/2006/relationships/slide" Target="/ppt/slides/slide1.xml" Id="Red7beb16d85045fa" /><Relationship Type="http://schemas.openxmlformats.org/officeDocument/2006/relationships/slide" Target="/ppt/slides/slide2.xml" Id="Rf1887dcb5f96430c" /><Relationship Type="http://schemas.openxmlformats.org/officeDocument/2006/relationships/slide" Target="/ppt/slides/slide3.xml" Id="Ra4dc85b2e053488f" /><Relationship Type="http://schemas.openxmlformats.org/officeDocument/2006/relationships/slide" Target="/ppt/slides/slide4.xml" Id="R2a87137d23204d05" /><Relationship Type="http://schemas.openxmlformats.org/officeDocument/2006/relationships/slide" Target="/ppt/slides/slide5.xml" Id="R0d1143de8fed4935" /><Relationship Type="http://schemas.openxmlformats.org/officeDocument/2006/relationships/slide" Target="/ppt/slides/slide6.xml" Id="R405ffc8d2fbe4a94" /><Relationship Type="http://schemas.openxmlformats.org/officeDocument/2006/relationships/slide" Target="/ppt/slides/slide7.xml" Id="R11418dd54f00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7938d59cc47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4c74b5de4cdf" /><Relationship Type="http://schemas.openxmlformats.org/officeDocument/2006/relationships/theme" Target="/ppt/slideMasters/theme/theme1.xml" Id="Rbd21f0b45405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e64c74b5de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45f4767f1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0ef527f6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c20f5a49d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b344cf8d2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d8aee50e2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66ff7460347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d6d65538f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KATAMINA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3 512 019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ISELIN DALE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NINA VERPE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HOLTSKOG ANNE MARIE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KAASIN ANITA TVEITAN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HARSEM ANNE KLEPPE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RØYSLAND KNUT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920 034 861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