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8bae57d9f645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b3648761f041aa"/>
  </p:sldMasterIdLst>
  <p:sldIdLst>
    <p:sldId xmlns:r="http://schemas.openxmlformats.org/officeDocument/2006/relationships" id="256" r:id="Re19605453b144070"/>
    <p:sldId xmlns:r="http://schemas.openxmlformats.org/officeDocument/2006/relationships" id="257" r:id="R59bfc396f0384ac3"/>
    <p:sldId xmlns:r="http://schemas.openxmlformats.org/officeDocument/2006/relationships" id="258" r:id="R03cb45a6a26842a4"/>
    <p:sldId xmlns:r="http://schemas.openxmlformats.org/officeDocument/2006/relationships" id="259" r:id="R323e357b8bb3431e"/>
    <p:sldId xmlns:r="http://schemas.openxmlformats.org/officeDocument/2006/relationships" id="260" r:id="R450fab5eb58d4c2d"/>
    <p:sldId xmlns:r="http://schemas.openxmlformats.org/officeDocument/2006/relationships" id="261" r:id="Rca22ca6fe4c846e3"/>
    <p:sldId xmlns:r="http://schemas.openxmlformats.org/officeDocument/2006/relationships" id="262" r:id="R9dac3287fbbd4c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b3648761f041aa" /><Relationship Type="http://schemas.openxmlformats.org/officeDocument/2006/relationships/slide" Target="/ppt/slides/slide1.xml" Id="Re19605453b144070" /><Relationship Type="http://schemas.openxmlformats.org/officeDocument/2006/relationships/slide" Target="/ppt/slides/slide2.xml" Id="R59bfc396f0384ac3" /><Relationship Type="http://schemas.openxmlformats.org/officeDocument/2006/relationships/slide" Target="/ppt/slides/slide3.xml" Id="R03cb45a6a26842a4" /><Relationship Type="http://schemas.openxmlformats.org/officeDocument/2006/relationships/slide" Target="/ppt/slides/slide4.xml" Id="R323e357b8bb3431e" /><Relationship Type="http://schemas.openxmlformats.org/officeDocument/2006/relationships/slide" Target="/ppt/slides/slide5.xml" Id="R450fab5eb58d4c2d" /><Relationship Type="http://schemas.openxmlformats.org/officeDocument/2006/relationships/slide" Target="/ppt/slides/slide6.xml" Id="Rca22ca6fe4c846e3" /><Relationship Type="http://schemas.openxmlformats.org/officeDocument/2006/relationships/slide" Target="/ppt/slides/slide7.xml" Id="R9dac3287fbbd4c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822e37c93d4e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fe86d27634634" /><Relationship Type="http://schemas.openxmlformats.org/officeDocument/2006/relationships/theme" Target="/ppt/slideMasters/theme/theme1.xml" Id="Rd643b0d4f6fc41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9fe86d276346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6bf32156f4b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30404ad214f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f3ee3da9048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b30caf0cd4b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61d39de224c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fbd8e58a946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f0384d61b40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 ØKONOMI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ØKONOMI OG REGNSKAP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17 647 233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2 167 626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1 783 009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2 043 259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5 754 476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KATAMINA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Folkestadvegen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920 037 615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ØKONOMI OG REGNSKAP AS</a:t>
            </a:r>
          </a:p>
        </p:txBody>
      </p:sp>
    </p:spTree>
  </p:cSld>
  <p:clrMapOvr>
    <a:masterClrMapping xmlns:a="http://schemas.openxmlformats.org/drawingml/2006/main"/>
  </p:clrMapOvr>
</p:sld>
</file>