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97c82863c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3ca0549714736"/>
  </p:sldMasterIdLst>
  <p:sldIdLst>
    <p:sldId xmlns:r="http://schemas.openxmlformats.org/officeDocument/2006/relationships" id="256" r:id="Rd2c24b8579554fa4"/>
    <p:sldId xmlns:r="http://schemas.openxmlformats.org/officeDocument/2006/relationships" id="257" r:id="R91dc1a6523454fd4"/>
    <p:sldId xmlns:r="http://schemas.openxmlformats.org/officeDocument/2006/relationships" id="258" r:id="R1cb719063d6e474a"/>
    <p:sldId xmlns:r="http://schemas.openxmlformats.org/officeDocument/2006/relationships" id="259" r:id="R9d81376c3f49499f"/>
    <p:sldId xmlns:r="http://schemas.openxmlformats.org/officeDocument/2006/relationships" id="260" r:id="R909bc1a20b9f4e2e"/>
    <p:sldId xmlns:r="http://schemas.openxmlformats.org/officeDocument/2006/relationships" id="261" r:id="R341d7d051895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3ca0549714736" /><Relationship Type="http://schemas.openxmlformats.org/officeDocument/2006/relationships/slide" Target="/ppt/slides/slide1.xml" Id="Rd2c24b8579554fa4" /><Relationship Type="http://schemas.openxmlformats.org/officeDocument/2006/relationships/slide" Target="/ppt/slides/slide2.xml" Id="R91dc1a6523454fd4" /><Relationship Type="http://schemas.openxmlformats.org/officeDocument/2006/relationships/slide" Target="/ppt/slides/slide3.xml" Id="R1cb719063d6e474a" /><Relationship Type="http://schemas.openxmlformats.org/officeDocument/2006/relationships/slide" Target="/ppt/slides/slide4.xml" Id="R9d81376c3f49499f" /><Relationship Type="http://schemas.openxmlformats.org/officeDocument/2006/relationships/slide" Target="/ppt/slides/slide5.xml" Id="R909bc1a20b9f4e2e" /><Relationship Type="http://schemas.openxmlformats.org/officeDocument/2006/relationships/slide" Target="/ppt/slides/slide6.xml" Id="R341d7d051895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c0ec642c0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eeaf21364f81" /><Relationship Type="http://schemas.openxmlformats.org/officeDocument/2006/relationships/theme" Target="/ppt/slideMasters/theme/theme1.xml" Id="Ra49c87e2aa62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0eeaf2136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10af5f27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3c3e218a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c951422ec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4599cfb0e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4b14afbe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f74f51549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