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d9f15cc64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a3892775a46c8"/>
  </p:sldMasterIdLst>
  <p:sldIdLst>
    <p:sldId xmlns:r="http://schemas.openxmlformats.org/officeDocument/2006/relationships" id="256" r:id="R16834f2f15ff4092"/>
    <p:sldId xmlns:r="http://schemas.openxmlformats.org/officeDocument/2006/relationships" id="257" r:id="R4aa459241b90431a"/>
    <p:sldId xmlns:r="http://schemas.openxmlformats.org/officeDocument/2006/relationships" id="258" r:id="R4b7974b6bd2e41d4"/>
    <p:sldId xmlns:r="http://schemas.openxmlformats.org/officeDocument/2006/relationships" id="259" r:id="R7cb1b6b6a63b4cd9"/>
    <p:sldId xmlns:r="http://schemas.openxmlformats.org/officeDocument/2006/relationships" id="260" r:id="R24be8e7e9e1a4952"/>
    <p:sldId xmlns:r="http://schemas.openxmlformats.org/officeDocument/2006/relationships" id="261" r:id="Re1ff20cbaa024e4e"/>
    <p:sldId xmlns:r="http://schemas.openxmlformats.org/officeDocument/2006/relationships" id="262" r:id="R735c9eac8fbb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a3892775a46c8" /><Relationship Type="http://schemas.openxmlformats.org/officeDocument/2006/relationships/slide" Target="/ppt/slides/slide1.xml" Id="R16834f2f15ff4092" /><Relationship Type="http://schemas.openxmlformats.org/officeDocument/2006/relationships/slide" Target="/ppt/slides/slide2.xml" Id="R4aa459241b90431a" /><Relationship Type="http://schemas.openxmlformats.org/officeDocument/2006/relationships/slide" Target="/ppt/slides/slide3.xml" Id="R4b7974b6bd2e41d4" /><Relationship Type="http://schemas.openxmlformats.org/officeDocument/2006/relationships/slide" Target="/ppt/slides/slide4.xml" Id="R7cb1b6b6a63b4cd9" /><Relationship Type="http://schemas.openxmlformats.org/officeDocument/2006/relationships/slide" Target="/ppt/slides/slide5.xml" Id="R24be8e7e9e1a4952" /><Relationship Type="http://schemas.openxmlformats.org/officeDocument/2006/relationships/slide" Target="/ppt/slides/slide6.xml" Id="Re1ff20cbaa024e4e" /><Relationship Type="http://schemas.openxmlformats.org/officeDocument/2006/relationships/slide" Target="/ppt/slides/slide7.xml" Id="R735c9eac8fbb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b7dc4d346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0e55d43241c5" /><Relationship Type="http://schemas.openxmlformats.org/officeDocument/2006/relationships/theme" Target="/ppt/slideMasters/theme/theme1.xml" Id="R09cd56b33f69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80e55d432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797be300b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8cd23315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35e16652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5f4f30fc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ea4bbb3f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003521bc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3d8914a26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