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32393be3c4e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6fc0822a84a9b"/>
  </p:sldMasterIdLst>
  <p:sldIdLst>
    <p:sldId xmlns:r="http://schemas.openxmlformats.org/officeDocument/2006/relationships" id="256" r:id="Rd06ccb9df7474967"/>
    <p:sldId xmlns:r="http://schemas.openxmlformats.org/officeDocument/2006/relationships" id="257" r:id="R302fdd3c83da4d20"/>
    <p:sldId xmlns:r="http://schemas.openxmlformats.org/officeDocument/2006/relationships" id="258" r:id="R18a66b5dce0f4fae"/>
    <p:sldId xmlns:r="http://schemas.openxmlformats.org/officeDocument/2006/relationships" id="259" r:id="R775f2498586c41d1"/>
    <p:sldId xmlns:r="http://schemas.openxmlformats.org/officeDocument/2006/relationships" id="260" r:id="R44a7b488ffef476a"/>
    <p:sldId xmlns:r="http://schemas.openxmlformats.org/officeDocument/2006/relationships" id="261" r:id="R31062ad3dcb143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6fc0822a84a9b" /><Relationship Type="http://schemas.openxmlformats.org/officeDocument/2006/relationships/slide" Target="/ppt/slides/slide1.xml" Id="Rd06ccb9df7474967" /><Relationship Type="http://schemas.openxmlformats.org/officeDocument/2006/relationships/slide" Target="/ppt/slides/slide2.xml" Id="R302fdd3c83da4d20" /><Relationship Type="http://schemas.openxmlformats.org/officeDocument/2006/relationships/slide" Target="/ppt/slides/slide3.xml" Id="R18a66b5dce0f4fae" /><Relationship Type="http://schemas.openxmlformats.org/officeDocument/2006/relationships/slide" Target="/ppt/slides/slide4.xml" Id="R775f2498586c41d1" /><Relationship Type="http://schemas.openxmlformats.org/officeDocument/2006/relationships/slide" Target="/ppt/slides/slide5.xml" Id="R44a7b488ffef476a" /><Relationship Type="http://schemas.openxmlformats.org/officeDocument/2006/relationships/slide" Target="/ppt/slides/slide6.xml" Id="R31062ad3dcb143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dee43237a44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d8bce453e4f93" /><Relationship Type="http://schemas.openxmlformats.org/officeDocument/2006/relationships/theme" Target="/ppt/slideMasters/theme/theme1.xml" Id="R4c83c56d964b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d8bce453e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098bec0204a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09606f4bb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c38ab0b0a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b6e07b4f6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14723743c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69368b447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1 804 300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SØR AS</a:t>
            </a:r>
          </a:p>
        </p:txBody>
      </p:sp>
    </p:spTree>
  </p:cSld>
  <p:clrMapOvr>
    <a:masterClrMapping xmlns:a="http://schemas.openxmlformats.org/drawingml/2006/main"/>
  </p:clrMapOvr>
</p:sld>
</file>