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bdf8d8b56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df864e270452e"/>
  </p:sldMasterIdLst>
  <p:sldIdLst>
    <p:sldId xmlns:r="http://schemas.openxmlformats.org/officeDocument/2006/relationships" id="256" r:id="R5218b100ef2148fa"/>
    <p:sldId xmlns:r="http://schemas.openxmlformats.org/officeDocument/2006/relationships" id="257" r:id="Rb8cb761b46f44bc0"/>
    <p:sldId xmlns:r="http://schemas.openxmlformats.org/officeDocument/2006/relationships" id="258" r:id="R3fe1d1fcbca244b2"/>
    <p:sldId xmlns:r="http://schemas.openxmlformats.org/officeDocument/2006/relationships" id="259" r:id="Rd7505b10636b43a9"/>
    <p:sldId xmlns:r="http://schemas.openxmlformats.org/officeDocument/2006/relationships" id="260" r:id="R3109f8f4c9ea425b"/>
    <p:sldId xmlns:r="http://schemas.openxmlformats.org/officeDocument/2006/relationships" id="261" r:id="R7d9262ca8d08477b"/>
    <p:sldId xmlns:r="http://schemas.openxmlformats.org/officeDocument/2006/relationships" id="262" r:id="Re8c611a2c07d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df864e270452e" /><Relationship Type="http://schemas.openxmlformats.org/officeDocument/2006/relationships/slide" Target="/ppt/slides/slide1.xml" Id="R5218b100ef2148fa" /><Relationship Type="http://schemas.openxmlformats.org/officeDocument/2006/relationships/slide" Target="/ppt/slides/slide2.xml" Id="Rb8cb761b46f44bc0" /><Relationship Type="http://schemas.openxmlformats.org/officeDocument/2006/relationships/slide" Target="/ppt/slides/slide3.xml" Id="R3fe1d1fcbca244b2" /><Relationship Type="http://schemas.openxmlformats.org/officeDocument/2006/relationships/slide" Target="/ppt/slides/slide4.xml" Id="Rd7505b10636b43a9" /><Relationship Type="http://schemas.openxmlformats.org/officeDocument/2006/relationships/slide" Target="/ppt/slides/slide5.xml" Id="R3109f8f4c9ea425b" /><Relationship Type="http://schemas.openxmlformats.org/officeDocument/2006/relationships/slide" Target="/ppt/slides/slide6.xml" Id="R7d9262ca8d08477b" /><Relationship Type="http://schemas.openxmlformats.org/officeDocument/2006/relationships/slide" Target="/ppt/slides/slide7.xml" Id="Re8c611a2c07d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f8eaa1b42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7d94b38c1444f" /><Relationship Type="http://schemas.openxmlformats.org/officeDocument/2006/relationships/theme" Target="/ppt/slideMasters/theme/theme1.xml" Id="R78d8b39b6928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7d94b38c1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5ae430b68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9b8d4fe4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caacda65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2d2471e9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f5bec2856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3e44833b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7ec625532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