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49b491529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d43ac8f22422f"/>
  </p:sldMasterIdLst>
  <p:sldIdLst>
    <p:sldId xmlns:r="http://schemas.openxmlformats.org/officeDocument/2006/relationships" id="256" r:id="R22b60d74af3d43d8"/>
    <p:sldId xmlns:r="http://schemas.openxmlformats.org/officeDocument/2006/relationships" id="257" r:id="Rfe3dfe4a78a14026"/>
    <p:sldId xmlns:r="http://schemas.openxmlformats.org/officeDocument/2006/relationships" id="258" r:id="R73709aaf6a3d481c"/>
    <p:sldId xmlns:r="http://schemas.openxmlformats.org/officeDocument/2006/relationships" id="259" r:id="R6a39d4c6f3b94d65"/>
    <p:sldId xmlns:r="http://schemas.openxmlformats.org/officeDocument/2006/relationships" id="260" r:id="R85888e703aab48a7"/>
    <p:sldId xmlns:r="http://schemas.openxmlformats.org/officeDocument/2006/relationships" id="261" r:id="R620f3bafadbe4ef3"/>
    <p:sldId xmlns:r="http://schemas.openxmlformats.org/officeDocument/2006/relationships" id="262" r:id="R63017288d591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d43ac8f22422f" /><Relationship Type="http://schemas.openxmlformats.org/officeDocument/2006/relationships/slide" Target="/ppt/slides/slide1.xml" Id="R22b60d74af3d43d8" /><Relationship Type="http://schemas.openxmlformats.org/officeDocument/2006/relationships/slide" Target="/ppt/slides/slide2.xml" Id="Rfe3dfe4a78a14026" /><Relationship Type="http://schemas.openxmlformats.org/officeDocument/2006/relationships/slide" Target="/ppt/slides/slide3.xml" Id="R73709aaf6a3d481c" /><Relationship Type="http://schemas.openxmlformats.org/officeDocument/2006/relationships/slide" Target="/ppt/slides/slide4.xml" Id="R6a39d4c6f3b94d65" /><Relationship Type="http://schemas.openxmlformats.org/officeDocument/2006/relationships/slide" Target="/ppt/slides/slide5.xml" Id="R85888e703aab48a7" /><Relationship Type="http://schemas.openxmlformats.org/officeDocument/2006/relationships/slide" Target="/ppt/slides/slide6.xml" Id="R620f3bafadbe4ef3" /><Relationship Type="http://schemas.openxmlformats.org/officeDocument/2006/relationships/slide" Target="/ppt/slides/slide7.xml" Id="R63017288d591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5e2933a0f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4cb1af20f477c" /><Relationship Type="http://schemas.openxmlformats.org/officeDocument/2006/relationships/theme" Target="/ppt/slideMasters/theme/theme1.xml" Id="R6aaa1c3e5716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4cb1af20f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273ee2772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0c5130e68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8e8b587b2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693da3ab1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1cd3af1744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55318766e41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6396205d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