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b2b8bd86844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daddd687284aa9"/>
  </p:sldMasterIdLst>
  <p:sldIdLst>
    <p:sldId xmlns:r="http://schemas.openxmlformats.org/officeDocument/2006/relationships" id="256" r:id="R3d50feccacc64f3c"/>
    <p:sldId xmlns:r="http://schemas.openxmlformats.org/officeDocument/2006/relationships" id="257" r:id="R66ea747514764e77"/>
    <p:sldId xmlns:r="http://schemas.openxmlformats.org/officeDocument/2006/relationships" id="258" r:id="Rc0e679b751254f75"/>
    <p:sldId xmlns:r="http://schemas.openxmlformats.org/officeDocument/2006/relationships" id="259" r:id="Rddac1f8dd29049b5"/>
    <p:sldId xmlns:r="http://schemas.openxmlformats.org/officeDocument/2006/relationships" id="260" r:id="R7ba2fc85a1c6479e"/>
    <p:sldId xmlns:r="http://schemas.openxmlformats.org/officeDocument/2006/relationships" id="261" r:id="R1cca7c18a7b0496b"/>
    <p:sldId xmlns:r="http://schemas.openxmlformats.org/officeDocument/2006/relationships" id="262" r:id="R9837c41f3358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addd687284aa9" /><Relationship Type="http://schemas.openxmlformats.org/officeDocument/2006/relationships/slide" Target="/ppt/slides/slide1.xml" Id="R3d50feccacc64f3c" /><Relationship Type="http://schemas.openxmlformats.org/officeDocument/2006/relationships/slide" Target="/ppt/slides/slide2.xml" Id="R66ea747514764e77" /><Relationship Type="http://schemas.openxmlformats.org/officeDocument/2006/relationships/slide" Target="/ppt/slides/slide3.xml" Id="Rc0e679b751254f75" /><Relationship Type="http://schemas.openxmlformats.org/officeDocument/2006/relationships/slide" Target="/ppt/slides/slide4.xml" Id="Rddac1f8dd29049b5" /><Relationship Type="http://schemas.openxmlformats.org/officeDocument/2006/relationships/slide" Target="/ppt/slides/slide5.xml" Id="R7ba2fc85a1c6479e" /><Relationship Type="http://schemas.openxmlformats.org/officeDocument/2006/relationships/slide" Target="/ppt/slides/slide6.xml" Id="R1cca7c18a7b0496b" /><Relationship Type="http://schemas.openxmlformats.org/officeDocument/2006/relationships/slide" Target="/ppt/slides/slide7.xml" Id="R9837c41f3358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6a9700a1a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e47851bd48d5" /><Relationship Type="http://schemas.openxmlformats.org/officeDocument/2006/relationships/theme" Target="/ppt/slideMasters/theme/theme1.xml" Id="R6dc51d7d206b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18e47851bd48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1044edb041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77a0ee0d40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e34a93b11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5d10eff954b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f71a2ac847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fd8d9c92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68d2b3ca540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