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ec5e8305004f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1c2c86ca2c4180"/>
  </p:sldMasterIdLst>
  <p:sldIdLst>
    <p:sldId xmlns:r="http://schemas.openxmlformats.org/officeDocument/2006/relationships" id="256" r:id="Rb3bb868f0cc644f5"/>
    <p:sldId xmlns:r="http://schemas.openxmlformats.org/officeDocument/2006/relationships" id="257" r:id="R62f149bcfe264fce"/>
    <p:sldId xmlns:r="http://schemas.openxmlformats.org/officeDocument/2006/relationships" id="258" r:id="R1fa4212c2e0f4784"/>
    <p:sldId xmlns:r="http://schemas.openxmlformats.org/officeDocument/2006/relationships" id="259" r:id="Rd99c49c540fd4c41"/>
    <p:sldId xmlns:r="http://schemas.openxmlformats.org/officeDocument/2006/relationships" id="260" r:id="R216a5802fbb24548"/>
    <p:sldId xmlns:r="http://schemas.openxmlformats.org/officeDocument/2006/relationships" id="261" r:id="R10a5eb62148b4c1f"/>
    <p:sldId xmlns:r="http://schemas.openxmlformats.org/officeDocument/2006/relationships" id="262" r:id="R8b34902b948c48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1c2c86ca2c4180" /><Relationship Type="http://schemas.openxmlformats.org/officeDocument/2006/relationships/slide" Target="/ppt/slides/slide1.xml" Id="Rb3bb868f0cc644f5" /><Relationship Type="http://schemas.openxmlformats.org/officeDocument/2006/relationships/slide" Target="/ppt/slides/slide2.xml" Id="R62f149bcfe264fce" /><Relationship Type="http://schemas.openxmlformats.org/officeDocument/2006/relationships/slide" Target="/ppt/slides/slide3.xml" Id="R1fa4212c2e0f4784" /><Relationship Type="http://schemas.openxmlformats.org/officeDocument/2006/relationships/slide" Target="/ppt/slides/slide4.xml" Id="Rd99c49c540fd4c41" /><Relationship Type="http://schemas.openxmlformats.org/officeDocument/2006/relationships/slide" Target="/ppt/slides/slide5.xml" Id="R216a5802fbb24548" /><Relationship Type="http://schemas.openxmlformats.org/officeDocument/2006/relationships/slide" Target="/ppt/slides/slide6.xml" Id="R10a5eb62148b4c1f" /><Relationship Type="http://schemas.openxmlformats.org/officeDocument/2006/relationships/slide" Target="/ppt/slides/slide7.xml" Id="R8b34902b948c48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fe134fbff940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b4d3e3c314a84" /><Relationship Type="http://schemas.openxmlformats.org/officeDocument/2006/relationships/theme" Target="/ppt/slideMasters/theme/theme1.xml" Id="R6244d2465bc64a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8b4d3e3c314a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de866938d47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fc1dec2c7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5567822c3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9546c75867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3524bf0b46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f78351d1245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35f27363f4e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HEGGARD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−1 590 946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−778 694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5 782 440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6 295 153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HEGGARD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Trestakkveien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HEGGARD AS</a:t>
            </a:r>
          </a:p>
        </p:txBody>
      </p:sp>
    </p:spTree>
  </p:cSld>
  <p:clrMapOvr>
    <a:masterClrMapping xmlns:a="http://schemas.openxmlformats.org/drawingml/2006/main"/>
  </p:clrMapOvr>
</p:sld>
</file>