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548d6d1c5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54375a1f14326"/>
  </p:sldMasterIdLst>
  <p:sldIdLst>
    <p:sldId xmlns:r="http://schemas.openxmlformats.org/officeDocument/2006/relationships" id="256" r:id="R09aecf6462464e1e"/>
    <p:sldId xmlns:r="http://schemas.openxmlformats.org/officeDocument/2006/relationships" id="257" r:id="R8bbaa7cec1be49e0"/>
    <p:sldId xmlns:r="http://schemas.openxmlformats.org/officeDocument/2006/relationships" id="258" r:id="R706b1e270d5c4047"/>
    <p:sldId xmlns:r="http://schemas.openxmlformats.org/officeDocument/2006/relationships" id="259" r:id="R0b8af4030bcd4a61"/>
    <p:sldId xmlns:r="http://schemas.openxmlformats.org/officeDocument/2006/relationships" id="260" r:id="Re69b5a734b7046da"/>
    <p:sldId xmlns:r="http://schemas.openxmlformats.org/officeDocument/2006/relationships" id="261" r:id="R88020e60cc2c43c5"/>
    <p:sldId xmlns:r="http://schemas.openxmlformats.org/officeDocument/2006/relationships" id="262" r:id="R82b3fe48fcdf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54375a1f14326" /><Relationship Type="http://schemas.openxmlformats.org/officeDocument/2006/relationships/slide" Target="/ppt/slides/slide1.xml" Id="R09aecf6462464e1e" /><Relationship Type="http://schemas.openxmlformats.org/officeDocument/2006/relationships/slide" Target="/ppt/slides/slide2.xml" Id="R8bbaa7cec1be49e0" /><Relationship Type="http://schemas.openxmlformats.org/officeDocument/2006/relationships/slide" Target="/ppt/slides/slide3.xml" Id="R706b1e270d5c4047" /><Relationship Type="http://schemas.openxmlformats.org/officeDocument/2006/relationships/slide" Target="/ppt/slides/slide4.xml" Id="R0b8af4030bcd4a61" /><Relationship Type="http://schemas.openxmlformats.org/officeDocument/2006/relationships/slide" Target="/ppt/slides/slide5.xml" Id="Re69b5a734b7046da" /><Relationship Type="http://schemas.openxmlformats.org/officeDocument/2006/relationships/slide" Target="/ppt/slides/slide6.xml" Id="R88020e60cc2c43c5" /><Relationship Type="http://schemas.openxmlformats.org/officeDocument/2006/relationships/slide" Target="/ppt/slides/slide7.xml" Id="R82b3fe48fcdf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d28edf890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e6bc2ac44a37" /><Relationship Type="http://schemas.openxmlformats.org/officeDocument/2006/relationships/theme" Target="/ppt/slideMasters/theme/theme1.xml" Id="Rc9f3cf7e344f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ce6bc2ac4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1ea95b54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a96f52d1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2d40f1be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d264be8a5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051a100a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35e2ed7cd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67389ab99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FLATAUKAN SJØLI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