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a4bf5500d4b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85ad3a0fb847ad"/>
  </p:sldMasterIdLst>
  <p:sldIdLst>
    <p:sldId xmlns:r="http://schemas.openxmlformats.org/officeDocument/2006/relationships" id="256" r:id="R09f22e4637e74d68"/>
    <p:sldId xmlns:r="http://schemas.openxmlformats.org/officeDocument/2006/relationships" id="257" r:id="Rd167fe28427a455d"/>
    <p:sldId xmlns:r="http://schemas.openxmlformats.org/officeDocument/2006/relationships" id="258" r:id="R0423ede5cbf9492a"/>
    <p:sldId xmlns:r="http://schemas.openxmlformats.org/officeDocument/2006/relationships" id="259" r:id="R7001cecbf2634c29"/>
    <p:sldId xmlns:r="http://schemas.openxmlformats.org/officeDocument/2006/relationships" id="260" r:id="Re4a5d191314a42b3"/>
    <p:sldId xmlns:r="http://schemas.openxmlformats.org/officeDocument/2006/relationships" id="261" r:id="R3183d787a5934b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5ad3a0fb847ad" /><Relationship Type="http://schemas.openxmlformats.org/officeDocument/2006/relationships/slide" Target="/ppt/slides/slide1.xml" Id="R09f22e4637e74d68" /><Relationship Type="http://schemas.openxmlformats.org/officeDocument/2006/relationships/slide" Target="/ppt/slides/slide2.xml" Id="Rd167fe28427a455d" /><Relationship Type="http://schemas.openxmlformats.org/officeDocument/2006/relationships/slide" Target="/ppt/slides/slide3.xml" Id="R0423ede5cbf9492a" /><Relationship Type="http://schemas.openxmlformats.org/officeDocument/2006/relationships/slide" Target="/ppt/slides/slide4.xml" Id="R7001cecbf2634c29" /><Relationship Type="http://schemas.openxmlformats.org/officeDocument/2006/relationships/slide" Target="/ppt/slides/slide5.xml" Id="Re4a5d191314a42b3" /><Relationship Type="http://schemas.openxmlformats.org/officeDocument/2006/relationships/slide" Target="/ppt/slides/slide6.xml" Id="R3183d787a5934b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a3b5495c746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74d38fa3f4985" /><Relationship Type="http://schemas.openxmlformats.org/officeDocument/2006/relationships/theme" Target="/ppt/slideMasters/theme/theme1.xml" Id="Rdbc3f00ff4cd4b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c74d38fa3f49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10d93c5604b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7dd783c4746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04f330a4643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2403e701640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1fc61b51c48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bc1a8a0954f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