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ef009690994c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7a7243094e4b0f"/>
  </p:sldMasterIdLst>
  <p:sldIdLst>
    <p:sldId xmlns:r="http://schemas.openxmlformats.org/officeDocument/2006/relationships" id="256" r:id="Rcc91eb662e4b4b7b"/>
    <p:sldId xmlns:r="http://schemas.openxmlformats.org/officeDocument/2006/relationships" id="257" r:id="Rb3469b9be834470c"/>
    <p:sldId xmlns:r="http://schemas.openxmlformats.org/officeDocument/2006/relationships" id="258" r:id="Rde4670df0b6b44dd"/>
    <p:sldId xmlns:r="http://schemas.openxmlformats.org/officeDocument/2006/relationships" id="259" r:id="R64b146499d6e4088"/>
    <p:sldId xmlns:r="http://schemas.openxmlformats.org/officeDocument/2006/relationships" id="260" r:id="R4adb17f266404c91"/>
    <p:sldId xmlns:r="http://schemas.openxmlformats.org/officeDocument/2006/relationships" id="261" r:id="Rf108178c3ebf4138"/>
    <p:sldId xmlns:r="http://schemas.openxmlformats.org/officeDocument/2006/relationships" id="262" r:id="R38d8978e4b9543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a7243094e4b0f" /><Relationship Type="http://schemas.openxmlformats.org/officeDocument/2006/relationships/slide" Target="/ppt/slides/slide1.xml" Id="Rcc91eb662e4b4b7b" /><Relationship Type="http://schemas.openxmlformats.org/officeDocument/2006/relationships/slide" Target="/ppt/slides/slide2.xml" Id="Rb3469b9be834470c" /><Relationship Type="http://schemas.openxmlformats.org/officeDocument/2006/relationships/slide" Target="/ppt/slides/slide3.xml" Id="Rde4670df0b6b44dd" /><Relationship Type="http://schemas.openxmlformats.org/officeDocument/2006/relationships/slide" Target="/ppt/slides/slide4.xml" Id="R64b146499d6e4088" /><Relationship Type="http://schemas.openxmlformats.org/officeDocument/2006/relationships/slide" Target="/ppt/slides/slide5.xml" Id="R4adb17f266404c91" /><Relationship Type="http://schemas.openxmlformats.org/officeDocument/2006/relationships/slide" Target="/ppt/slides/slide6.xml" Id="Rf108178c3ebf4138" /><Relationship Type="http://schemas.openxmlformats.org/officeDocument/2006/relationships/slide" Target="/ppt/slides/slide7.xml" Id="R38d8978e4b9543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212c07e3f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7490dc448439c" /><Relationship Type="http://schemas.openxmlformats.org/officeDocument/2006/relationships/theme" Target="/ppt/slideMasters/theme/theme1.xml" Id="R25cda20a74cd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57490dc44843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750af4a95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727a012da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5fcd3fe1c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5c8e0b2a9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5b3d4bc7249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f594dba904e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5975071a42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