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dcbcdd6aa34d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ba6e2d69bc45fb"/>
  </p:sldMasterIdLst>
  <p:sldIdLst>
    <p:sldId xmlns:r="http://schemas.openxmlformats.org/officeDocument/2006/relationships" id="256" r:id="Rce3e8aa7a44345fa"/>
    <p:sldId xmlns:r="http://schemas.openxmlformats.org/officeDocument/2006/relationships" id="257" r:id="R134a7dbfbd23433f"/>
    <p:sldId xmlns:r="http://schemas.openxmlformats.org/officeDocument/2006/relationships" id="258" r:id="R0950900f9b2141ca"/>
    <p:sldId xmlns:r="http://schemas.openxmlformats.org/officeDocument/2006/relationships" id="259" r:id="R894cc5f2c412489d"/>
    <p:sldId xmlns:r="http://schemas.openxmlformats.org/officeDocument/2006/relationships" id="260" r:id="Rbb20c833ba2841e9"/>
    <p:sldId xmlns:r="http://schemas.openxmlformats.org/officeDocument/2006/relationships" id="261" r:id="R6181cc7c348d457d"/>
    <p:sldId xmlns:r="http://schemas.openxmlformats.org/officeDocument/2006/relationships" id="262" r:id="Raa88eba5edcf40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a6e2d69bc45fb" /><Relationship Type="http://schemas.openxmlformats.org/officeDocument/2006/relationships/slide" Target="/ppt/slides/slide1.xml" Id="Rce3e8aa7a44345fa" /><Relationship Type="http://schemas.openxmlformats.org/officeDocument/2006/relationships/slide" Target="/ppt/slides/slide2.xml" Id="R134a7dbfbd23433f" /><Relationship Type="http://schemas.openxmlformats.org/officeDocument/2006/relationships/slide" Target="/ppt/slides/slide3.xml" Id="R0950900f9b2141ca" /><Relationship Type="http://schemas.openxmlformats.org/officeDocument/2006/relationships/slide" Target="/ppt/slides/slide4.xml" Id="R894cc5f2c412489d" /><Relationship Type="http://schemas.openxmlformats.org/officeDocument/2006/relationships/slide" Target="/ppt/slides/slide5.xml" Id="Rbb20c833ba2841e9" /><Relationship Type="http://schemas.openxmlformats.org/officeDocument/2006/relationships/slide" Target="/ppt/slides/slide6.xml" Id="R6181cc7c348d457d" /><Relationship Type="http://schemas.openxmlformats.org/officeDocument/2006/relationships/slide" Target="/ppt/slides/slide7.xml" Id="Raa88eba5edcf40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62ae4b5094a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8f97fb2aa42e5" /><Relationship Type="http://schemas.openxmlformats.org/officeDocument/2006/relationships/theme" Target="/ppt/slideMasters/theme/theme1.xml" Id="R61a4277f5f4a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98f97fb2aa42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8b5149c0e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9f36d54fb41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53061340c46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b874e6b5747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1609c6e0c47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9e0393b314f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67728e7af47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LOE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18 316 683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273 212 381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311 916 935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920 339 824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