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06854100d48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18059f7d6c4b69"/>
  </p:sldMasterIdLst>
  <p:sldIdLst>
    <p:sldId xmlns:r="http://schemas.openxmlformats.org/officeDocument/2006/relationships" id="256" r:id="R633230f2b73149ec"/>
    <p:sldId xmlns:r="http://schemas.openxmlformats.org/officeDocument/2006/relationships" id="257" r:id="Rb3f3506fd69e45e2"/>
    <p:sldId xmlns:r="http://schemas.openxmlformats.org/officeDocument/2006/relationships" id="258" r:id="Rc68939a0ad4740cb"/>
    <p:sldId xmlns:r="http://schemas.openxmlformats.org/officeDocument/2006/relationships" id="259" r:id="Rcbe4bf81779148e8"/>
    <p:sldId xmlns:r="http://schemas.openxmlformats.org/officeDocument/2006/relationships" id="260" r:id="Re73b20b9ac834389"/>
    <p:sldId xmlns:r="http://schemas.openxmlformats.org/officeDocument/2006/relationships" id="261" r:id="Rbcb4d861dc744742"/>
    <p:sldId xmlns:r="http://schemas.openxmlformats.org/officeDocument/2006/relationships" id="262" r:id="Rf6d720f9f10a45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8059f7d6c4b69" /><Relationship Type="http://schemas.openxmlformats.org/officeDocument/2006/relationships/slide" Target="/ppt/slides/slide1.xml" Id="R633230f2b73149ec" /><Relationship Type="http://schemas.openxmlformats.org/officeDocument/2006/relationships/slide" Target="/ppt/slides/slide2.xml" Id="Rb3f3506fd69e45e2" /><Relationship Type="http://schemas.openxmlformats.org/officeDocument/2006/relationships/slide" Target="/ppt/slides/slide3.xml" Id="Rc68939a0ad4740cb" /><Relationship Type="http://schemas.openxmlformats.org/officeDocument/2006/relationships/slide" Target="/ppt/slides/slide4.xml" Id="Rcbe4bf81779148e8" /><Relationship Type="http://schemas.openxmlformats.org/officeDocument/2006/relationships/slide" Target="/ppt/slides/slide5.xml" Id="Re73b20b9ac834389" /><Relationship Type="http://schemas.openxmlformats.org/officeDocument/2006/relationships/slide" Target="/ppt/slides/slide6.xml" Id="Rbcb4d861dc744742" /><Relationship Type="http://schemas.openxmlformats.org/officeDocument/2006/relationships/slide" Target="/ppt/slides/slide7.xml" Id="Rf6d720f9f10a45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d5ee589ed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f3e72d4b14e5d" /><Relationship Type="http://schemas.openxmlformats.org/officeDocument/2006/relationships/theme" Target="/ppt/slideMasters/theme/theme1.xml" Id="R3b82034e5ef746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9f3e72d4b14e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3af4dc9db46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9d14f8e2a49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f4fbbae244c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c8d5fb8de4e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89cf6746344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ca447b45742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29435bdae4a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LINN CHATRINE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920 340 865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