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28cc433ed04f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0e8dbbffa14eb5"/>
  </p:sldMasterIdLst>
  <p:sldIdLst>
    <p:sldId xmlns:r="http://schemas.openxmlformats.org/officeDocument/2006/relationships" id="256" r:id="Rb4f38d3bf03a412c"/>
    <p:sldId xmlns:r="http://schemas.openxmlformats.org/officeDocument/2006/relationships" id="257" r:id="R961d52d29fe948b3"/>
    <p:sldId xmlns:r="http://schemas.openxmlformats.org/officeDocument/2006/relationships" id="258" r:id="R1fdfb022a92b4dd3"/>
    <p:sldId xmlns:r="http://schemas.openxmlformats.org/officeDocument/2006/relationships" id="259" r:id="R7622c0062b394514"/>
    <p:sldId xmlns:r="http://schemas.openxmlformats.org/officeDocument/2006/relationships" id="260" r:id="Ree2240e1d2a149f2"/>
    <p:sldId xmlns:r="http://schemas.openxmlformats.org/officeDocument/2006/relationships" id="261" r:id="R75aa45b2f4064462"/>
    <p:sldId xmlns:r="http://schemas.openxmlformats.org/officeDocument/2006/relationships" id="262" r:id="R6517b1b6da5c44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0e8dbbffa14eb5" /><Relationship Type="http://schemas.openxmlformats.org/officeDocument/2006/relationships/slide" Target="/ppt/slides/slide1.xml" Id="Rb4f38d3bf03a412c" /><Relationship Type="http://schemas.openxmlformats.org/officeDocument/2006/relationships/slide" Target="/ppt/slides/slide2.xml" Id="R961d52d29fe948b3" /><Relationship Type="http://schemas.openxmlformats.org/officeDocument/2006/relationships/slide" Target="/ppt/slides/slide3.xml" Id="R1fdfb022a92b4dd3" /><Relationship Type="http://schemas.openxmlformats.org/officeDocument/2006/relationships/slide" Target="/ppt/slides/slide4.xml" Id="R7622c0062b394514" /><Relationship Type="http://schemas.openxmlformats.org/officeDocument/2006/relationships/slide" Target="/ppt/slides/slide5.xml" Id="Ree2240e1d2a149f2" /><Relationship Type="http://schemas.openxmlformats.org/officeDocument/2006/relationships/slide" Target="/ppt/slides/slide6.xml" Id="R75aa45b2f4064462" /><Relationship Type="http://schemas.openxmlformats.org/officeDocument/2006/relationships/slide" Target="/ppt/slides/slide7.xml" Id="R6517b1b6da5c44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5c9fbef7fd4b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09bd9efd04e4b" /><Relationship Type="http://schemas.openxmlformats.org/officeDocument/2006/relationships/theme" Target="/ppt/slideMasters/theme/theme1.xml" Id="R442f76644f0e49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109bd9efd04e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68dff171047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f7ca52d1747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af6d09bf94d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53d9c1fb54d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34e458a0e4e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919136e4b4a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57d961d5943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PIK POBEDY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 POBEDY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PIK POBEDY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 POBEDY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 POBEDY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 POBEDY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308 878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1 369 191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613 385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5 921 277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 POBEDY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KJELLBY PETER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 POBEDY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920 387 454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 POBEDY AS</a:t>
            </a:r>
          </a:p>
        </p:txBody>
      </p:sp>
    </p:spTree>
  </p:cSld>
  <p:clrMapOvr>
    <a:masterClrMapping xmlns:a="http://schemas.openxmlformats.org/drawingml/2006/main"/>
  </p:clrMapOvr>
</p:sld>
</file>