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5f1f236a142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618b945c294e95"/>
  </p:sldMasterIdLst>
  <p:sldIdLst>
    <p:sldId xmlns:r="http://schemas.openxmlformats.org/officeDocument/2006/relationships" id="256" r:id="R32f88251219f410a"/>
    <p:sldId xmlns:r="http://schemas.openxmlformats.org/officeDocument/2006/relationships" id="257" r:id="Rf30ac2b72d9842a2"/>
    <p:sldId xmlns:r="http://schemas.openxmlformats.org/officeDocument/2006/relationships" id="258" r:id="Re1487bc63dfc4d93"/>
    <p:sldId xmlns:r="http://schemas.openxmlformats.org/officeDocument/2006/relationships" id="259" r:id="R7237f9f0bbdb4762"/>
    <p:sldId xmlns:r="http://schemas.openxmlformats.org/officeDocument/2006/relationships" id="260" r:id="Rfeabe5e3e1424a6c"/>
    <p:sldId xmlns:r="http://schemas.openxmlformats.org/officeDocument/2006/relationships" id="261" r:id="R08fb251200de47d7"/>
    <p:sldId xmlns:r="http://schemas.openxmlformats.org/officeDocument/2006/relationships" id="262" r:id="Rbf9821273dcd4d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618b945c294e95" /><Relationship Type="http://schemas.openxmlformats.org/officeDocument/2006/relationships/slide" Target="/ppt/slides/slide1.xml" Id="R32f88251219f410a" /><Relationship Type="http://schemas.openxmlformats.org/officeDocument/2006/relationships/slide" Target="/ppt/slides/slide2.xml" Id="Rf30ac2b72d9842a2" /><Relationship Type="http://schemas.openxmlformats.org/officeDocument/2006/relationships/slide" Target="/ppt/slides/slide3.xml" Id="Re1487bc63dfc4d93" /><Relationship Type="http://schemas.openxmlformats.org/officeDocument/2006/relationships/slide" Target="/ppt/slides/slide4.xml" Id="R7237f9f0bbdb4762" /><Relationship Type="http://schemas.openxmlformats.org/officeDocument/2006/relationships/slide" Target="/ppt/slides/slide5.xml" Id="Rfeabe5e3e1424a6c" /><Relationship Type="http://schemas.openxmlformats.org/officeDocument/2006/relationships/slide" Target="/ppt/slides/slide6.xml" Id="R08fb251200de47d7" /><Relationship Type="http://schemas.openxmlformats.org/officeDocument/2006/relationships/slide" Target="/ppt/slides/slide7.xml" Id="Rbf9821273dcd4d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b21bd6921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e62b0922e44ce" /><Relationship Type="http://schemas.openxmlformats.org/officeDocument/2006/relationships/theme" Target="/ppt/slideMasters/theme/theme1.xml" Id="R7c4dff745a0e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9e62b0922e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15abc2bd44a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7d003ad44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0a06f85d1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73f5e84bc42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25d47cd2e4f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4816a52e5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e7022b7a1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PIK POBEDY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PIK POBEDY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1 369 191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5 921 277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KJELLBY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920 387 454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PIK POBEDY AS</a:t>
            </a:r>
          </a:p>
        </p:txBody>
      </p:sp>
    </p:spTree>
  </p:cSld>
  <p:clrMapOvr>
    <a:masterClrMapping xmlns:a="http://schemas.openxmlformats.org/drawingml/2006/main"/>
  </p:clrMapOvr>
</p:sld>
</file>