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400107919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e5c16f57848d1"/>
  </p:sldMasterIdLst>
  <p:sldIdLst>
    <p:sldId xmlns:r="http://schemas.openxmlformats.org/officeDocument/2006/relationships" id="256" r:id="R676caa15ddef41ff"/>
    <p:sldId xmlns:r="http://schemas.openxmlformats.org/officeDocument/2006/relationships" id="257" r:id="R8c085a7cfba0495d"/>
    <p:sldId xmlns:r="http://schemas.openxmlformats.org/officeDocument/2006/relationships" id="258" r:id="R395a07f7c80c48d6"/>
    <p:sldId xmlns:r="http://schemas.openxmlformats.org/officeDocument/2006/relationships" id="259" r:id="R84d7a393f58e464d"/>
    <p:sldId xmlns:r="http://schemas.openxmlformats.org/officeDocument/2006/relationships" id="260" r:id="R8a2d54684b0842d0"/>
    <p:sldId xmlns:r="http://schemas.openxmlformats.org/officeDocument/2006/relationships" id="261" r:id="R83764b30789f4807"/>
    <p:sldId xmlns:r="http://schemas.openxmlformats.org/officeDocument/2006/relationships" id="262" r:id="Rf5ff73d7637a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e5c16f57848d1" /><Relationship Type="http://schemas.openxmlformats.org/officeDocument/2006/relationships/slide" Target="/ppt/slides/slide1.xml" Id="R676caa15ddef41ff" /><Relationship Type="http://schemas.openxmlformats.org/officeDocument/2006/relationships/slide" Target="/ppt/slides/slide2.xml" Id="R8c085a7cfba0495d" /><Relationship Type="http://schemas.openxmlformats.org/officeDocument/2006/relationships/slide" Target="/ppt/slides/slide3.xml" Id="R395a07f7c80c48d6" /><Relationship Type="http://schemas.openxmlformats.org/officeDocument/2006/relationships/slide" Target="/ppt/slides/slide4.xml" Id="R84d7a393f58e464d" /><Relationship Type="http://schemas.openxmlformats.org/officeDocument/2006/relationships/slide" Target="/ppt/slides/slide5.xml" Id="R8a2d54684b0842d0" /><Relationship Type="http://schemas.openxmlformats.org/officeDocument/2006/relationships/slide" Target="/ppt/slides/slide6.xml" Id="R83764b30789f4807" /><Relationship Type="http://schemas.openxmlformats.org/officeDocument/2006/relationships/slide" Target="/ppt/slides/slide7.xml" Id="Rf5ff73d7637a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20b4dc2b1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3e76b75546a4" /><Relationship Type="http://schemas.openxmlformats.org/officeDocument/2006/relationships/theme" Target="/ppt/slideMasters/theme/theme1.xml" Id="Rf3b5255ea57d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b3e76b755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651ac84a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0268a5fe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2e77f36f0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e01a3b06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054153c0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5aa7e34b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1e05fe12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