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cb45b65a6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a48a3110a48cf"/>
  </p:sldMasterIdLst>
  <p:sldIdLst>
    <p:sldId xmlns:r="http://schemas.openxmlformats.org/officeDocument/2006/relationships" id="256" r:id="R9b775933f79a4939"/>
    <p:sldId xmlns:r="http://schemas.openxmlformats.org/officeDocument/2006/relationships" id="257" r:id="R36b8c25238a94a18"/>
    <p:sldId xmlns:r="http://schemas.openxmlformats.org/officeDocument/2006/relationships" id="258" r:id="R48daa7f0137443bd"/>
    <p:sldId xmlns:r="http://schemas.openxmlformats.org/officeDocument/2006/relationships" id="259" r:id="R7c97014497244d9b"/>
    <p:sldId xmlns:r="http://schemas.openxmlformats.org/officeDocument/2006/relationships" id="260" r:id="R4262e30f661f42ff"/>
    <p:sldId xmlns:r="http://schemas.openxmlformats.org/officeDocument/2006/relationships" id="261" r:id="R677c0b1290ab4c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a48a3110a48cf" /><Relationship Type="http://schemas.openxmlformats.org/officeDocument/2006/relationships/slide" Target="/ppt/slides/slide1.xml" Id="R9b775933f79a4939" /><Relationship Type="http://schemas.openxmlformats.org/officeDocument/2006/relationships/slide" Target="/ppt/slides/slide2.xml" Id="R36b8c25238a94a18" /><Relationship Type="http://schemas.openxmlformats.org/officeDocument/2006/relationships/slide" Target="/ppt/slides/slide3.xml" Id="R48daa7f0137443bd" /><Relationship Type="http://schemas.openxmlformats.org/officeDocument/2006/relationships/slide" Target="/ppt/slides/slide4.xml" Id="R7c97014497244d9b" /><Relationship Type="http://schemas.openxmlformats.org/officeDocument/2006/relationships/slide" Target="/ppt/slides/slide5.xml" Id="R4262e30f661f42ff" /><Relationship Type="http://schemas.openxmlformats.org/officeDocument/2006/relationships/slide" Target="/ppt/slides/slide6.xml" Id="R677c0b1290ab4c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67000489c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fe1f73eec4d9e" /><Relationship Type="http://schemas.openxmlformats.org/officeDocument/2006/relationships/theme" Target="/ppt/slideMasters/theme/theme1.xml" Id="R8c2eb186f7034d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7fe1f73eec4d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9ee02f354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da8b1f48d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92933ffda46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3235693e14d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01b87a5054f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a5db3c276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 –  52,1 %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