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479b0444f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8951a309146fd"/>
  </p:sldMasterIdLst>
  <p:sldIdLst>
    <p:sldId xmlns:r="http://schemas.openxmlformats.org/officeDocument/2006/relationships" id="256" r:id="Rd74a293110004388"/>
    <p:sldId xmlns:r="http://schemas.openxmlformats.org/officeDocument/2006/relationships" id="257" r:id="Ra333e3e6a25d4500"/>
    <p:sldId xmlns:r="http://schemas.openxmlformats.org/officeDocument/2006/relationships" id="258" r:id="R5f1a9bb39e264392"/>
    <p:sldId xmlns:r="http://schemas.openxmlformats.org/officeDocument/2006/relationships" id="259" r:id="R8b7aa745bd5f4289"/>
    <p:sldId xmlns:r="http://schemas.openxmlformats.org/officeDocument/2006/relationships" id="260" r:id="R631633d2720f4787"/>
    <p:sldId xmlns:r="http://schemas.openxmlformats.org/officeDocument/2006/relationships" id="261" r:id="R10fc9a1431ed4025"/>
    <p:sldId xmlns:r="http://schemas.openxmlformats.org/officeDocument/2006/relationships" id="262" r:id="Rf6304af8771b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8951a309146fd" /><Relationship Type="http://schemas.openxmlformats.org/officeDocument/2006/relationships/slide" Target="/ppt/slides/slide1.xml" Id="Rd74a293110004388" /><Relationship Type="http://schemas.openxmlformats.org/officeDocument/2006/relationships/slide" Target="/ppt/slides/slide2.xml" Id="Ra333e3e6a25d4500" /><Relationship Type="http://schemas.openxmlformats.org/officeDocument/2006/relationships/slide" Target="/ppt/slides/slide3.xml" Id="R5f1a9bb39e264392" /><Relationship Type="http://schemas.openxmlformats.org/officeDocument/2006/relationships/slide" Target="/ppt/slides/slide4.xml" Id="R8b7aa745bd5f4289" /><Relationship Type="http://schemas.openxmlformats.org/officeDocument/2006/relationships/slide" Target="/ppt/slides/slide5.xml" Id="R631633d2720f4787" /><Relationship Type="http://schemas.openxmlformats.org/officeDocument/2006/relationships/slide" Target="/ppt/slides/slide6.xml" Id="R10fc9a1431ed4025" /><Relationship Type="http://schemas.openxmlformats.org/officeDocument/2006/relationships/slide" Target="/ppt/slides/slide7.xml" Id="Rf6304af8771b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b107776e1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12d46d7d4017" /><Relationship Type="http://schemas.openxmlformats.org/officeDocument/2006/relationships/theme" Target="/ppt/slideMasters/theme/theme1.xml" Id="Rc1e42a398192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e12d46d7d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2dbc9a1c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aa72068b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3049b5f2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cf213c4b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4d177b06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1cd79eafe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e32cfb00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