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6a9e5d01fc4b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b7bffbc4134c67"/>
  </p:sldMasterIdLst>
  <p:sldIdLst>
    <p:sldId xmlns:r="http://schemas.openxmlformats.org/officeDocument/2006/relationships" id="256" r:id="R10191a3a1c224f7c"/>
    <p:sldId xmlns:r="http://schemas.openxmlformats.org/officeDocument/2006/relationships" id="257" r:id="R1d809ffd92344215"/>
    <p:sldId xmlns:r="http://schemas.openxmlformats.org/officeDocument/2006/relationships" id="258" r:id="R90618ef6acf24484"/>
    <p:sldId xmlns:r="http://schemas.openxmlformats.org/officeDocument/2006/relationships" id="259" r:id="R50e1be72f1f04b0f"/>
    <p:sldId xmlns:r="http://schemas.openxmlformats.org/officeDocument/2006/relationships" id="260" r:id="R59ed9aa7eb1f41fd"/>
    <p:sldId xmlns:r="http://schemas.openxmlformats.org/officeDocument/2006/relationships" id="261" r:id="R1c38d7ae38a141c5"/>
    <p:sldId xmlns:r="http://schemas.openxmlformats.org/officeDocument/2006/relationships" id="262" r:id="R0ef3136e856742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b7bffbc4134c67" /><Relationship Type="http://schemas.openxmlformats.org/officeDocument/2006/relationships/slide" Target="/ppt/slides/slide1.xml" Id="R10191a3a1c224f7c" /><Relationship Type="http://schemas.openxmlformats.org/officeDocument/2006/relationships/slide" Target="/ppt/slides/slide2.xml" Id="R1d809ffd92344215" /><Relationship Type="http://schemas.openxmlformats.org/officeDocument/2006/relationships/slide" Target="/ppt/slides/slide3.xml" Id="R90618ef6acf24484" /><Relationship Type="http://schemas.openxmlformats.org/officeDocument/2006/relationships/slide" Target="/ppt/slides/slide4.xml" Id="R50e1be72f1f04b0f" /><Relationship Type="http://schemas.openxmlformats.org/officeDocument/2006/relationships/slide" Target="/ppt/slides/slide5.xml" Id="R59ed9aa7eb1f41fd" /><Relationship Type="http://schemas.openxmlformats.org/officeDocument/2006/relationships/slide" Target="/ppt/slides/slide6.xml" Id="R1c38d7ae38a141c5" /><Relationship Type="http://schemas.openxmlformats.org/officeDocument/2006/relationships/slide" Target="/ppt/slides/slide7.xml" Id="R0ef3136e856742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1d3876d044c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dd9da066747b4" /><Relationship Type="http://schemas.openxmlformats.org/officeDocument/2006/relationships/theme" Target="/ppt/slideMasters/theme/theme1.xml" Id="Re099d1e43dfd4a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edd9da066747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c809c91494e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76c6ea197140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68424ebf6646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4e9ead9c945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6b67759d743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7cdd6bdb2f46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8f0c421dd4f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KALVIKNES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KALVIKNES INVEST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816 688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1 626 908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2 426 908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KALVIKNES ROAR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Fjelltunvegen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4103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920 610 951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KALVIKNES INVEST AS</a:t>
            </a:r>
          </a:p>
        </p:txBody>
      </p:sp>
    </p:spTree>
  </p:cSld>
  <p:clrMapOvr>
    <a:masterClrMapping xmlns:a="http://schemas.openxmlformats.org/drawingml/2006/main"/>
  </p:clrMapOvr>
</p:sld>
</file>