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b4a9af939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f60d07c904058"/>
  </p:sldMasterIdLst>
  <p:sldIdLst>
    <p:sldId xmlns:r="http://schemas.openxmlformats.org/officeDocument/2006/relationships" id="256" r:id="Ra730d16d9a9c45da"/>
    <p:sldId xmlns:r="http://schemas.openxmlformats.org/officeDocument/2006/relationships" id="257" r:id="R7dfc9b1802a34731"/>
    <p:sldId xmlns:r="http://schemas.openxmlformats.org/officeDocument/2006/relationships" id="258" r:id="Rd7dc26d1bcc74481"/>
    <p:sldId xmlns:r="http://schemas.openxmlformats.org/officeDocument/2006/relationships" id="259" r:id="R5e76b6006216482f"/>
    <p:sldId xmlns:r="http://schemas.openxmlformats.org/officeDocument/2006/relationships" id="260" r:id="R53d69e061792423d"/>
    <p:sldId xmlns:r="http://schemas.openxmlformats.org/officeDocument/2006/relationships" id="261" r:id="R7b837fd8703b447d"/>
    <p:sldId xmlns:r="http://schemas.openxmlformats.org/officeDocument/2006/relationships" id="262" r:id="R7bdfb6e08a84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f60d07c904058" /><Relationship Type="http://schemas.openxmlformats.org/officeDocument/2006/relationships/slide" Target="/ppt/slides/slide1.xml" Id="Ra730d16d9a9c45da" /><Relationship Type="http://schemas.openxmlformats.org/officeDocument/2006/relationships/slide" Target="/ppt/slides/slide2.xml" Id="R7dfc9b1802a34731" /><Relationship Type="http://schemas.openxmlformats.org/officeDocument/2006/relationships/slide" Target="/ppt/slides/slide3.xml" Id="Rd7dc26d1bcc74481" /><Relationship Type="http://schemas.openxmlformats.org/officeDocument/2006/relationships/slide" Target="/ppt/slides/slide4.xml" Id="R5e76b6006216482f" /><Relationship Type="http://schemas.openxmlformats.org/officeDocument/2006/relationships/slide" Target="/ppt/slides/slide5.xml" Id="R53d69e061792423d" /><Relationship Type="http://schemas.openxmlformats.org/officeDocument/2006/relationships/slide" Target="/ppt/slides/slide6.xml" Id="R7b837fd8703b447d" /><Relationship Type="http://schemas.openxmlformats.org/officeDocument/2006/relationships/slide" Target="/ppt/slides/slide7.xml" Id="R7bdfb6e08a84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43aa829be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e024065946ee" /><Relationship Type="http://schemas.openxmlformats.org/officeDocument/2006/relationships/theme" Target="/ppt/slideMasters/theme/theme1.xml" Id="R5532cb8293b7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6e0240659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6db8c99a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114679f1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1c31ce5c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eaf88e79d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51bb8bb06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37cca5af6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d6a30fedc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MAGNY HILDA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