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cb37a89e5540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f614d3dca74843"/>
  </p:sldMasterIdLst>
  <p:sldIdLst>
    <p:sldId xmlns:r="http://schemas.openxmlformats.org/officeDocument/2006/relationships" id="256" r:id="R718c341b52a4464b"/>
    <p:sldId xmlns:r="http://schemas.openxmlformats.org/officeDocument/2006/relationships" id="257" r:id="Ra29f712a7e1d46dc"/>
    <p:sldId xmlns:r="http://schemas.openxmlformats.org/officeDocument/2006/relationships" id="258" r:id="Rd6c87f1e12d0428a"/>
    <p:sldId xmlns:r="http://schemas.openxmlformats.org/officeDocument/2006/relationships" id="259" r:id="Rdcbab57e53344296"/>
    <p:sldId xmlns:r="http://schemas.openxmlformats.org/officeDocument/2006/relationships" id="260" r:id="Re1ac48ab7f164b73"/>
    <p:sldId xmlns:r="http://schemas.openxmlformats.org/officeDocument/2006/relationships" id="261" r:id="Ra3fcfd3756db4371"/>
    <p:sldId xmlns:r="http://schemas.openxmlformats.org/officeDocument/2006/relationships" id="262" r:id="R589848b64f4544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f614d3dca74843" /><Relationship Type="http://schemas.openxmlformats.org/officeDocument/2006/relationships/slide" Target="/ppt/slides/slide1.xml" Id="R718c341b52a4464b" /><Relationship Type="http://schemas.openxmlformats.org/officeDocument/2006/relationships/slide" Target="/ppt/slides/slide2.xml" Id="Ra29f712a7e1d46dc" /><Relationship Type="http://schemas.openxmlformats.org/officeDocument/2006/relationships/slide" Target="/ppt/slides/slide3.xml" Id="Rd6c87f1e12d0428a" /><Relationship Type="http://schemas.openxmlformats.org/officeDocument/2006/relationships/slide" Target="/ppt/slides/slide4.xml" Id="Rdcbab57e53344296" /><Relationship Type="http://schemas.openxmlformats.org/officeDocument/2006/relationships/slide" Target="/ppt/slides/slide5.xml" Id="Re1ac48ab7f164b73" /><Relationship Type="http://schemas.openxmlformats.org/officeDocument/2006/relationships/slide" Target="/ppt/slides/slide6.xml" Id="Ra3fcfd3756db4371" /><Relationship Type="http://schemas.openxmlformats.org/officeDocument/2006/relationships/slide" Target="/ppt/slides/slide7.xml" Id="R589848b64f4544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55bf5688de46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df91fc78f4804" /><Relationship Type="http://schemas.openxmlformats.org/officeDocument/2006/relationships/theme" Target="/ppt/slideMasters/theme/theme1.xml" Id="R1841ebe2af2947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ddf91fc78f48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28369d00d48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c6c9d88c944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c36a87e3d4a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5310fbf9142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4bc520ddf49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33ce8bd8743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6905ff9ec42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STARTUP ELEVATION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STARTUP ELEVATION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293 403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−244 150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−244 610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−181 480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809 449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GÜNGÖR BEGILHAN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SHARMA PRASHANT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920 624 421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