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143840e96941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b60a6326e5492e"/>
  </p:sldMasterIdLst>
  <p:sldIdLst>
    <p:sldId xmlns:r="http://schemas.openxmlformats.org/officeDocument/2006/relationships" id="256" r:id="R04202c73c1c24ad1"/>
    <p:sldId xmlns:r="http://schemas.openxmlformats.org/officeDocument/2006/relationships" id="257" r:id="R4ebad145c91b4df6"/>
    <p:sldId xmlns:r="http://schemas.openxmlformats.org/officeDocument/2006/relationships" id="258" r:id="Rfd286ba57ce54986"/>
    <p:sldId xmlns:r="http://schemas.openxmlformats.org/officeDocument/2006/relationships" id="259" r:id="R0a3ff089da9b48a0"/>
    <p:sldId xmlns:r="http://schemas.openxmlformats.org/officeDocument/2006/relationships" id="260" r:id="Rc549000396cd474f"/>
    <p:sldId xmlns:r="http://schemas.openxmlformats.org/officeDocument/2006/relationships" id="261" r:id="Re8e8354916234235"/>
    <p:sldId xmlns:r="http://schemas.openxmlformats.org/officeDocument/2006/relationships" id="262" r:id="Redd26c4391354c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b60a6326e5492e" /><Relationship Type="http://schemas.openxmlformats.org/officeDocument/2006/relationships/slide" Target="/ppt/slides/slide1.xml" Id="R04202c73c1c24ad1" /><Relationship Type="http://schemas.openxmlformats.org/officeDocument/2006/relationships/slide" Target="/ppt/slides/slide2.xml" Id="R4ebad145c91b4df6" /><Relationship Type="http://schemas.openxmlformats.org/officeDocument/2006/relationships/slide" Target="/ppt/slides/slide3.xml" Id="Rfd286ba57ce54986" /><Relationship Type="http://schemas.openxmlformats.org/officeDocument/2006/relationships/slide" Target="/ppt/slides/slide4.xml" Id="R0a3ff089da9b48a0" /><Relationship Type="http://schemas.openxmlformats.org/officeDocument/2006/relationships/slide" Target="/ppt/slides/slide5.xml" Id="Rc549000396cd474f" /><Relationship Type="http://schemas.openxmlformats.org/officeDocument/2006/relationships/slide" Target="/ppt/slides/slide6.xml" Id="Re8e8354916234235" /><Relationship Type="http://schemas.openxmlformats.org/officeDocument/2006/relationships/slide" Target="/ppt/slides/slide7.xml" Id="Redd26c4391354c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16cce2331f4e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e28f5357c40bc" /><Relationship Type="http://schemas.openxmlformats.org/officeDocument/2006/relationships/theme" Target="/ppt/slideMasters/theme/theme1.xml" Id="Rb1c4a8da69e543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7e28f5357c40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2fbe596f248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1d67b903145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0baa25ddf4c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55fc73f7249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9e5bcfced45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766653ea942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a85a152cb46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HKJELLBY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HKJELLBY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HKJELLBY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HKJELLBY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HKJELLBY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HKJELLBY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403 419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385 947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816 179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3 377 832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4 368 499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HKJELLBY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KJELLBY HANS NYVOLD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HKJELLBY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920 714 064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HKJELLBY AS</a:t>
            </a:r>
          </a:p>
        </p:txBody>
      </p:sp>
    </p:spTree>
  </p:cSld>
  <p:clrMapOvr>
    <a:masterClrMapping xmlns:a="http://schemas.openxmlformats.org/drawingml/2006/main"/>
  </p:clrMapOvr>
</p:sld>
</file>