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99e1c2dd4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c36c512424d46"/>
  </p:sldMasterIdLst>
  <p:sldIdLst>
    <p:sldId xmlns:r="http://schemas.openxmlformats.org/officeDocument/2006/relationships" id="256" r:id="R640509c2c6944099"/>
    <p:sldId xmlns:r="http://schemas.openxmlformats.org/officeDocument/2006/relationships" id="257" r:id="Ra2f70c94d48d4696"/>
    <p:sldId xmlns:r="http://schemas.openxmlformats.org/officeDocument/2006/relationships" id="258" r:id="R34bd93894a854ec6"/>
    <p:sldId xmlns:r="http://schemas.openxmlformats.org/officeDocument/2006/relationships" id="259" r:id="Re0a2d9b41ca84b83"/>
    <p:sldId xmlns:r="http://schemas.openxmlformats.org/officeDocument/2006/relationships" id="260" r:id="R9b168c839cd74f2e"/>
    <p:sldId xmlns:r="http://schemas.openxmlformats.org/officeDocument/2006/relationships" id="261" r:id="R59b1b91d32cf41f6"/>
    <p:sldId xmlns:r="http://schemas.openxmlformats.org/officeDocument/2006/relationships" id="262" r:id="R27a8f580da64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c36c512424d46" /><Relationship Type="http://schemas.openxmlformats.org/officeDocument/2006/relationships/slide" Target="/ppt/slides/slide1.xml" Id="R640509c2c6944099" /><Relationship Type="http://schemas.openxmlformats.org/officeDocument/2006/relationships/slide" Target="/ppt/slides/slide2.xml" Id="Ra2f70c94d48d4696" /><Relationship Type="http://schemas.openxmlformats.org/officeDocument/2006/relationships/slide" Target="/ppt/slides/slide3.xml" Id="R34bd93894a854ec6" /><Relationship Type="http://schemas.openxmlformats.org/officeDocument/2006/relationships/slide" Target="/ppt/slides/slide4.xml" Id="Re0a2d9b41ca84b83" /><Relationship Type="http://schemas.openxmlformats.org/officeDocument/2006/relationships/slide" Target="/ppt/slides/slide5.xml" Id="R9b168c839cd74f2e" /><Relationship Type="http://schemas.openxmlformats.org/officeDocument/2006/relationships/slide" Target="/ppt/slides/slide6.xml" Id="R59b1b91d32cf41f6" /><Relationship Type="http://schemas.openxmlformats.org/officeDocument/2006/relationships/slide" Target="/ppt/slides/slide7.xml" Id="R27a8f580da64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a92eaccfb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9e477ed224add" /><Relationship Type="http://schemas.openxmlformats.org/officeDocument/2006/relationships/theme" Target="/ppt/slideMasters/theme/theme1.xml" Id="R7dd41e819787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9e477ed22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7488d7fb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6bcb2701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b90cd012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9d362d35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44c9d13a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dee1ba88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0f3d5d90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