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4493e6987044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fb7c35651b4322"/>
  </p:sldMasterIdLst>
  <p:sldIdLst>
    <p:sldId xmlns:r="http://schemas.openxmlformats.org/officeDocument/2006/relationships" id="256" r:id="R4b1170ed691643f4"/>
    <p:sldId xmlns:r="http://schemas.openxmlformats.org/officeDocument/2006/relationships" id="257" r:id="R404c5fc6f7074364"/>
    <p:sldId xmlns:r="http://schemas.openxmlformats.org/officeDocument/2006/relationships" id="258" r:id="R693bbe4ae8174c48"/>
    <p:sldId xmlns:r="http://schemas.openxmlformats.org/officeDocument/2006/relationships" id="259" r:id="Reaa372eaf5924618"/>
    <p:sldId xmlns:r="http://schemas.openxmlformats.org/officeDocument/2006/relationships" id="260" r:id="R24c5b5f597ba4175"/>
    <p:sldId xmlns:r="http://schemas.openxmlformats.org/officeDocument/2006/relationships" id="261" r:id="Re63362ea67fe4f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fb7c35651b4322" /><Relationship Type="http://schemas.openxmlformats.org/officeDocument/2006/relationships/slide" Target="/ppt/slides/slide1.xml" Id="R4b1170ed691643f4" /><Relationship Type="http://schemas.openxmlformats.org/officeDocument/2006/relationships/slide" Target="/ppt/slides/slide2.xml" Id="R404c5fc6f7074364" /><Relationship Type="http://schemas.openxmlformats.org/officeDocument/2006/relationships/slide" Target="/ppt/slides/slide3.xml" Id="R693bbe4ae8174c48" /><Relationship Type="http://schemas.openxmlformats.org/officeDocument/2006/relationships/slide" Target="/ppt/slides/slide4.xml" Id="Reaa372eaf5924618" /><Relationship Type="http://schemas.openxmlformats.org/officeDocument/2006/relationships/slide" Target="/ppt/slides/slide5.xml" Id="R24c5b5f597ba4175" /><Relationship Type="http://schemas.openxmlformats.org/officeDocument/2006/relationships/slide" Target="/ppt/slides/slide6.xml" Id="Re63362ea67fe4f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13d6ec8d9648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5283ed2dd94c88" /><Relationship Type="http://schemas.openxmlformats.org/officeDocument/2006/relationships/theme" Target="/ppt/slideMasters/theme/theme1.xml" Id="Rc026fa38ec4643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5283ed2dd94c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7be6fbb734e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2d3e32449c41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80f418082845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d5a96933a247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018d8c9af24f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e923fb1d4240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AKER PROPERTY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 PROPERTY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 PROPERTY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 PROPERTY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 PROPERTY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 PROPERTY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Oksenøyveien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920 753 752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 PROPERTY GROUP AS</a:t>
            </a:r>
          </a:p>
        </p:txBody>
      </p:sp>
    </p:spTree>
  </p:cSld>
  <p:clrMapOvr>
    <a:masterClrMapping xmlns:a="http://schemas.openxmlformats.org/drawingml/2006/main"/>
  </p:clrMapOvr>
</p:sld>
</file>