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d7e21f74c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224c13aabf4054"/>
  </p:sldMasterIdLst>
  <p:sldIdLst>
    <p:sldId xmlns:r="http://schemas.openxmlformats.org/officeDocument/2006/relationships" id="256" r:id="R65619c881f8f4774"/>
    <p:sldId xmlns:r="http://schemas.openxmlformats.org/officeDocument/2006/relationships" id="257" r:id="R446b3e902a6b442a"/>
    <p:sldId xmlns:r="http://schemas.openxmlformats.org/officeDocument/2006/relationships" id="258" r:id="Rbd35b20c629444fc"/>
    <p:sldId xmlns:r="http://schemas.openxmlformats.org/officeDocument/2006/relationships" id="259" r:id="Rbf1baee8af3042ef"/>
    <p:sldId xmlns:r="http://schemas.openxmlformats.org/officeDocument/2006/relationships" id="260" r:id="Rabddc9af14fb418e"/>
    <p:sldId xmlns:r="http://schemas.openxmlformats.org/officeDocument/2006/relationships" id="261" r:id="R7fb4c976095e4f9a"/>
    <p:sldId xmlns:r="http://schemas.openxmlformats.org/officeDocument/2006/relationships" id="262" r:id="Rfbd5138837f640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24c13aabf4054" /><Relationship Type="http://schemas.openxmlformats.org/officeDocument/2006/relationships/slide" Target="/ppt/slides/slide1.xml" Id="R65619c881f8f4774" /><Relationship Type="http://schemas.openxmlformats.org/officeDocument/2006/relationships/slide" Target="/ppt/slides/slide2.xml" Id="R446b3e902a6b442a" /><Relationship Type="http://schemas.openxmlformats.org/officeDocument/2006/relationships/slide" Target="/ppt/slides/slide3.xml" Id="Rbd35b20c629444fc" /><Relationship Type="http://schemas.openxmlformats.org/officeDocument/2006/relationships/slide" Target="/ppt/slides/slide4.xml" Id="Rbf1baee8af3042ef" /><Relationship Type="http://schemas.openxmlformats.org/officeDocument/2006/relationships/slide" Target="/ppt/slides/slide5.xml" Id="Rabddc9af14fb418e" /><Relationship Type="http://schemas.openxmlformats.org/officeDocument/2006/relationships/slide" Target="/ppt/slides/slide6.xml" Id="R7fb4c976095e4f9a" /><Relationship Type="http://schemas.openxmlformats.org/officeDocument/2006/relationships/slide" Target="/ppt/slides/slide7.xml" Id="Rfbd5138837f640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563a74a6747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30a94d6df4f0f" /><Relationship Type="http://schemas.openxmlformats.org/officeDocument/2006/relationships/theme" Target="/ppt/slideMasters/theme/theme1.xml" Id="Ra2ba84029a15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30a94d6df4f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aa361f67c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3f0a24c23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3fa6ac0e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c342c1fe9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645ec8e5a4a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926b844a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723e00746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PROPERTY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13 792 619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−31 707 770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4 684 028 289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5 640 434 470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PROPERTY GROUP AS</a:t>
            </a:r>
          </a:p>
        </p:txBody>
      </p:sp>
    </p:spTree>
  </p:cSld>
  <p:clrMapOvr>
    <a:masterClrMapping xmlns:a="http://schemas.openxmlformats.org/drawingml/2006/main"/>
  </p:clrMapOvr>
</p:sld>
</file>