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985c9ad7a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14f1f8e1c4286"/>
  </p:sldMasterIdLst>
  <p:sldIdLst>
    <p:sldId xmlns:r="http://schemas.openxmlformats.org/officeDocument/2006/relationships" id="256" r:id="R844cb7f1fa304fb9"/>
    <p:sldId xmlns:r="http://schemas.openxmlformats.org/officeDocument/2006/relationships" id="257" r:id="Rea443dc1f4bd4ef8"/>
    <p:sldId xmlns:r="http://schemas.openxmlformats.org/officeDocument/2006/relationships" id="258" r:id="R29245bde47de498c"/>
    <p:sldId xmlns:r="http://schemas.openxmlformats.org/officeDocument/2006/relationships" id="259" r:id="Rf6718517c1234e7b"/>
    <p:sldId xmlns:r="http://schemas.openxmlformats.org/officeDocument/2006/relationships" id="260" r:id="R594da98b056a467c"/>
    <p:sldId xmlns:r="http://schemas.openxmlformats.org/officeDocument/2006/relationships" id="261" r:id="R2e23fec43be14590"/>
    <p:sldId xmlns:r="http://schemas.openxmlformats.org/officeDocument/2006/relationships" id="262" r:id="R20dad190dbad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14f1f8e1c4286" /><Relationship Type="http://schemas.openxmlformats.org/officeDocument/2006/relationships/slide" Target="/ppt/slides/slide1.xml" Id="R844cb7f1fa304fb9" /><Relationship Type="http://schemas.openxmlformats.org/officeDocument/2006/relationships/slide" Target="/ppt/slides/slide2.xml" Id="Rea443dc1f4bd4ef8" /><Relationship Type="http://schemas.openxmlformats.org/officeDocument/2006/relationships/slide" Target="/ppt/slides/slide3.xml" Id="R29245bde47de498c" /><Relationship Type="http://schemas.openxmlformats.org/officeDocument/2006/relationships/slide" Target="/ppt/slides/slide4.xml" Id="Rf6718517c1234e7b" /><Relationship Type="http://schemas.openxmlformats.org/officeDocument/2006/relationships/slide" Target="/ppt/slides/slide5.xml" Id="R594da98b056a467c" /><Relationship Type="http://schemas.openxmlformats.org/officeDocument/2006/relationships/slide" Target="/ppt/slides/slide6.xml" Id="R2e23fec43be14590" /><Relationship Type="http://schemas.openxmlformats.org/officeDocument/2006/relationships/slide" Target="/ppt/slides/slide7.xml" Id="R20dad190dbad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3fe8096e6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32f3fd9c4630" /><Relationship Type="http://schemas.openxmlformats.org/officeDocument/2006/relationships/theme" Target="/ppt/slideMasters/theme/theme1.xml" Id="Rff63b0982d59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d32f3fd9c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946d49447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1304a5cc1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b1c7a5b8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367fdc130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4bf696a9e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a68e4ef97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52c14eec2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RØHNEGRUPPEN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RØHNEGRUPPEN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11 612 223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RØHNE KRISTOFFER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920 772 315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