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1446591157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ac0f1b62f42bb"/>
  </p:sldMasterIdLst>
  <p:sldIdLst>
    <p:sldId xmlns:r="http://schemas.openxmlformats.org/officeDocument/2006/relationships" id="256" r:id="R1cc80409cfaa4b5f"/>
    <p:sldId xmlns:r="http://schemas.openxmlformats.org/officeDocument/2006/relationships" id="257" r:id="R1302575a0f804a94"/>
    <p:sldId xmlns:r="http://schemas.openxmlformats.org/officeDocument/2006/relationships" id="258" r:id="Rbcd94895f25f45d2"/>
    <p:sldId xmlns:r="http://schemas.openxmlformats.org/officeDocument/2006/relationships" id="259" r:id="R876adfa1a77d4920"/>
    <p:sldId xmlns:r="http://schemas.openxmlformats.org/officeDocument/2006/relationships" id="260" r:id="R51cb0a3a0bec494c"/>
    <p:sldId xmlns:r="http://schemas.openxmlformats.org/officeDocument/2006/relationships" id="261" r:id="Rcbbbcf56329d4995"/>
    <p:sldId xmlns:r="http://schemas.openxmlformats.org/officeDocument/2006/relationships" id="262" r:id="R90f3c93e3ac0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ac0f1b62f42bb" /><Relationship Type="http://schemas.openxmlformats.org/officeDocument/2006/relationships/slide" Target="/ppt/slides/slide1.xml" Id="R1cc80409cfaa4b5f" /><Relationship Type="http://schemas.openxmlformats.org/officeDocument/2006/relationships/slide" Target="/ppt/slides/slide2.xml" Id="R1302575a0f804a94" /><Relationship Type="http://schemas.openxmlformats.org/officeDocument/2006/relationships/slide" Target="/ppt/slides/slide3.xml" Id="Rbcd94895f25f45d2" /><Relationship Type="http://schemas.openxmlformats.org/officeDocument/2006/relationships/slide" Target="/ppt/slides/slide4.xml" Id="R876adfa1a77d4920" /><Relationship Type="http://schemas.openxmlformats.org/officeDocument/2006/relationships/slide" Target="/ppt/slides/slide5.xml" Id="R51cb0a3a0bec494c" /><Relationship Type="http://schemas.openxmlformats.org/officeDocument/2006/relationships/slide" Target="/ppt/slides/slide6.xml" Id="Rcbbbcf56329d4995" /><Relationship Type="http://schemas.openxmlformats.org/officeDocument/2006/relationships/slide" Target="/ppt/slides/slide7.xml" Id="R90f3c93e3ac0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e1a28c4a0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7ef2851104464" /><Relationship Type="http://schemas.openxmlformats.org/officeDocument/2006/relationships/theme" Target="/ppt/slideMasters/theme/theme1.xml" Id="R573b5ddd5cea4a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7ef285110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258118a0543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ba3f354fb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9c8054375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309cd0b8948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44f9312a148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f64b38e9049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9549d5fe54e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 AS ble etablert [år] og holder til i Henningsvær.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2 774 732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2 774 732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8312 Henningsvær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