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de32ccdc2e47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e227c54134cb1"/>
  </p:sldMasterIdLst>
  <p:sldIdLst>
    <p:sldId xmlns:r="http://schemas.openxmlformats.org/officeDocument/2006/relationships" id="256" r:id="R79e915d6280b486d"/>
    <p:sldId xmlns:r="http://schemas.openxmlformats.org/officeDocument/2006/relationships" id="257" r:id="Rf7f1b14306094067"/>
    <p:sldId xmlns:r="http://schemas.openxmlformats.org/officeDocument/2006/relationships" id="258" r:id="Raef227710e1a40f9"/>
    <p:sldId xmlns:r="http://schemas.openxmlformats.org/officeDocument/2006/relationships" id="259" r:id="Racd7a2f53ef44213"/>
    <p:sldId xmlns:r="http://schemas.openxmlformats.org/officeDocument/2006/relationships" id="260" r:id="R6515fa617650419c"/>
    <p:sldId xmlns:r="http://schemas.openxmlformats.org/officeDocument/2006/relationships" id="261" r:id="Rb8ee011da4864861"/>
    <p:sldId xmlns:r="http://schemas.openxmlformats.org/officeDocument/2006/relationships" id="262" r:id="R9d91fb9afe4f41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e227c54134cb1" /><Relationship Type="http://schemas.openxmlformats.org/officeDocument/2006/relationships/slide" Target="/ppt/slides/slide1.xml" Id="R79e915d6280b486d" /><Relationship Type="http://schemas.openxmlformats.org/officeDocument/2006/relationships/slide" Target="/ppt/slides/slide2.xml" Id="Rf7f1b14306094067" /><Relationship Type="http://schemas.openxmlformats.org/officeDocument/2006/relationships/slide" Target="/ppt/slides/slide3.xml" Id="Raef227710e1a40f9" /><Relationship Type="http://schemas.openxmlformats.org/officeDocument/2006/relationships/slide" Target="/ppt/slides/slide4.xml" Id="Racd7a2f53ef44213" /><Relationship Type="http://schemas.openxmlformats.org/officeDocument/2006/relationships/slide" Target="/ppt/slides/slide5.xml" Id="R6515fa617650419c" /><Relationship Type="http://schemas.openxmlformats.org/officeDocument/2006/relationships/slide" Target="/ppt/slides/slide6.xml" Id="Rb8ee011da4864861" /><Relationship Type="http://schemas.openxmlformats.org/officeDocument/2006/relationships/slide" Target="/ppt/slides/slide7.xml" Id="R9d91fb9afe4f41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22bb6868a48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ef6cbadd64022" /><Relationship Type="http://schemas.openxmlformats.org/officeDocument/2006/relationships/theme" Target="/ppt/slideMasters/theme/theme1.xml" Id="R84ce8d2786cf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ef6cbadd640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4e18c83014f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046ee34ba43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441cc7b6a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7f346bd9740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6537dcaeb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259a24da845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f20b37265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PANDOTIQ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PANDOTIQ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1 340 742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BAO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Bao, Hovinveien 43F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daniel.bao@progressum.no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920 814 425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