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00c19b0e0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bd52545f14bc1"/>
  </p:sldMasterIdLst>
  <p:sldIdLst>
    <p:sldId xmlns:r="http://schemas.openxmlformats.org/officeDocument/2006/relationships" id="256" r:id="R9f81feaf1ba6478f"/>
    <p:sldId xmlns:r="http://schemas.openxmlformats.org/officeDocument/2006/relationships" id="257" r:id="R26bf1d77d3a24148"/>
    <p:sldId xmlns:r="http://schemas.openxmlformats.org/officeDocument/2006/relationships" id="258" r:id="Rcd9ef98e0a584b08"/>
    <p:sldId xmlns:r="http://schemas.openxmlformats.org/officeDocument/2006/relationships" id="259" r:id="R7abe9f570ab54291"/>
    <p:sldId xmlns:r="http://schemas.openxmlformats.org/officeDocument/2006/relationships" id="260" r:id="R3aad5f631d554fee"/>
    <p:sldId xmlns:r="http://schemas.openxmlformats.org/officeDocument/2006/relationships" id="261" r:id="R00e3b792e07948a7"/>
    <p:sldId xmlns:r="http://schemas.openxmlformats.org/officeDocument/2006/relationships" id="262" r:id="R3fc20722224642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bd52545f14bc1" /><Relationship Type="http://schemas.openxmlformats.org/officeDocument/2006/relationships/slide" Target="/ppt/slides/slide1.xml" Id="R9f81feaf1ba6478f" /><Relationship Type="http://schemas.openxmlformats.org/officeDocument/2006/relationships/slide" Target="/ppt/slides/slide2.xml" Id="R26bf1d77d3a24148" /><Relationship Type="http://schemas.openxmlformats.org/officeDocument/2006/relationships/slide" Target="/ppt/slides/slide3.xml" Id="Rcd9ef98e0a584b08" /><Relationship Type="http://schemas.openxmlformats.org/officeDocument/2006/relationships/slide" Target="/ppt/slides/slide4.xml" Id="R7abe9f570ab54291" /><Relationship Type="http://schemas.openxmlformats.org/officeDocument/2006/relationships/slide" Target="/ppt/slides/slide5.xml" Id="R3aad5f631d554fee" /><Relationship Type="http://schemas.openxmlformats.org/officeDocument/2006/relationships/slide" Target="/ppt/slides/slide6.xml" Id="R00e3b792e07948a7" /><Relationship Type="http://schemas.openxmlformats.org/officeDocument/2006/relationships/slide" Target="/ppt/slides/slide7.xml" Id="R3fc20722224642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1176a9ded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5403ecf3046a2" /><Relationship Type="http://schemas.openxmlformats.org/officeDocument/2006/relationships/theme" Target="/ppt/slideMasters/theme/theme1.xml" Id="Rec74abdd15d1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5403ecf30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abd0e5fe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198c28f7e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f0acc90ba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78bae9f947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a0916f80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11245f1c2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f5382f3d3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4 545 705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REMI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Tostrups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920 820 077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