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b4b620651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9ee7a076b4042"/>
  </p:sldMasterIdLst>
  <p:sldIdLst>
    <p:sldId xmlns:r="http://schemas.openxmlformats.org/officeDocument/2006/relationships" id="256" r:id="R3f04f03a2fde40c3"/>
    <p:sldId xmlns:r="http://schemas.openxmlformats.org/officeDocument/2006/relationships" id="257" r:id="R6687d0d1a5e24735"/>
    <p:sldId xmlns:r="http://schemas.openxmlformats.org/officeDocument/2006/relationships" id="258" r:id="Rc5e95137bcc548a4"/>
    <p:sldId xmlns:r="http://schemas.openxmlformats.org/officeDocument/2006/relationships" id="259" r:id="Rc345dc7d7d384622"/>
    <p:sldId xmlns:r="http://schemas.openxmlformats.org/officeDocument/2006/relationships" id="260" r:id="R4ed2af302798408a"/>
    <p:sldId xmlns:r="http://schemas.openxmlformats.org/officeDocument/2006/relationships" id="261" r:id="R2ac4addc2cde43b2"/>
    <p:sldId xmlns:r="http://schemas.openxmlformats.org/officeDocument/2006/relationships" id="262" r:id="R2e3f47b4cdba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9ee7a076b4042" /><Relationship Type="http://schemas.openxmlformats.org/officeDocument/2006/relationships/slide" Target="/ppt/slides/slide1.xml" Id="R3f04f03a2fde40c3" /><Relationship Type="http://schemas.openxmlformats.org/officeDocument/2006/relationships/slide" Target="/ppt/slides/slide2.xml" Id="R6687d0d1a5e24735" /><Relationship Type="http://schemas.openxmlformats.org/officeDocument/2006/relationships/slide" Target="/ppt/slides/slide3.xml" Id="Rc5e95137bcc548a4" /><Relationship Type="http://schemas.openxmlformats.org/officeDocument/2006/relationships/slide" Target="/ppt/slides/slide4.xml" Id="Rc345dc7d7d384622" /><Relationship Type="http://schemas.openxmlformats.org/officeDocument/2006/relationships/slide" Target="/ppt/slides/slide5.xml" Id="R4ed2af302798408a" /><Relationship Type="http://schemas.openxmlformats.org/officeDocument/2006/relationships/slide" Target="/ppt/slides/slide6.xml" Id="R2ac4addc2cde43b2" /><Relationship Type="http://schemas.openxmlformats.org/officeDocument/2006/relationships/slide" Target="/ppt/slides/slide7.xml" Id="R2e3f47b4cdba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103635119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f620f66f483d" /><Relationship Type="http://schemas.openxmlformats.org/officeDocument/2006/relationships/theme" Target="/ppt/slideMasters/theme/theme1.xml" Id="Rea31708a29c2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df620f66f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7e6a7ffd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febb71d3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f5b060e1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540b8bd9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4bee69a3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dd6b9f7e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04675bd77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Tostrups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