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b544763e3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fc017972d474b"/>
  </p:sldMasterIdLst>
  <p:sldIdLst>
    <p:sldId xmlns:r="http://schemas.openxmlformats.org/officeDocument/2006/relationships" id="256" r:id="Ra3200c99f3ba4ebf"/>
    <p:sldId xmlns:r="http://schemas.openxmlformats.org/officeDocument/2006/relationships" id="257" r:id="R8144df06797a46b6"/>
    <p:sldId xmlns:r="http://schemas.openxmlformats.org/officeDocument/2006/relationships" id="258" r:id="Rd3a361013c82492d"/>
    <p:sldId xmlns:r="http://schemas.openxmlformats.org/officeDocument/2006/relationships" id="259" r:id="Rf558edefd0364a09"/>
    <p:sldId xmlns:r="http://schemas.openxmlformats.org/officeDocument/2006/relationships" id="260" r:id="Rf71f3da18dc54592"/>
    <p:sldId xmlns:r="http://schemas.openxmlformats.org/officeDocument/2006/relationships" id="261" r:id="R75b1644b64a14a33"/>
    <p:sldId xmlns:r="http://schemas.openxmlformats.org/officeDocument/2006/relationships" id="262" r:id="Rf2a91f152749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fc017972d474b" /><Relationship Type="http://schemas.openxmlformats.org/officeDocument/2006/relationships/slide" Target="/ppt/slides/slide1.xml" Id="Ra3200c99f3ba4ebf" /><Relationship Type="http://schemas.openxmlformats.org/officeDocument/2006/relationships/slide" Target="/ppt/slides/slide2.xml" Id="R8144df06797a46b6" /><Relationship Type="http://schemas.openxmlformats.org/officeDocument/2006/relationships/slide" Target="/ppt/slides/slide3.xml" Id="Rd3a361013c82492d" /><Relationship Type="http://schemas.openxmlformats.org/officeDocument/2006/relationships/slide" Target="/ppt/slides/slide4.xml" Id="Rf558edefd0364a09" /><Relationship Type="http://schemas.openxmlformats.org/officeDocument/2006/relationships/slide" Target="/ppt/slides/slide5.xml" Id="Rf71f3da18dc54592" /><Relationship Type="http://schemas.openxmlformats.org/officeDocument/2006/relationships/slide" Target="/ppt/slides/slide6.xml" Id="R75b1644b64a14a33" /><Relationship Type="http://schemas.openxmlformats.org/officeDocument/2006/relationships/slide" Target="/ppt/slides/slide7.xml" Id="Rf2a91f152749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7133f0dff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ddde58024a75" /><Relationship Type="http://schemas.openxmlformats.org/officeDocument/2006/relationships/theme" Target="/ppt/slideMasters/theme/theme1.xml" Id="Ra067b80e2c1f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6ddde5802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72f44a0d5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ef67cc83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1c6c79f5f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50fbcea8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e52a3c2c2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5ff7c1c0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b6ba54912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−1 224 608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−12 500 758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CARL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Nobels gate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