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0b666b9398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5ff44eacbb439a"/>
  </p:sldMasterIdLst>
  <p:sldIdLst>
    <p:sldId xmlns:r="http://schemas.openxmlformats.org/officeDocument/2006/relationships" id="256" r:id="R5bdaf40961eb425f"/>
    <p:sldId xmlns:r="http://schemas.openxmlformats.org/officeDocument/2006/relationships" id="257" r:id="R243141edde474ac3"/>
    <p:sldId xmlns:r="http://schemas.openxmlformats.org/officeDocument/2006/relationships" id="258" r:id="R1b4fac36c6944b0f"/>
    <p:sldId xmlns:r="http://schemas.openxmlformats.org/officeDocument/2006/relationships" id="259" r:id="Rbb0d278ecf3a4a54"/>
    <p:sldId xmlns:r="http://schemas.openxmlformats.org/officeDocument/2006/relationships" id="260" r:id="R9884212764784dca"/>
    <p:sldId xmlns:r="http://schemas.openxmlformats.org/officeDocument/2006/relationships" id="261" r:id="R51ece81c3c8547d7"/>
    <p:sldId xmlns:r="http://schemas.openxmlformats.org/officeDocument/2006/relationships" id="262" r:id="R9f581edf8796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ff44eacbb439a" /><Relationship Type="http://schemas.openxmlformats.org/officeDocument/2006/relationships/slide" Target="/ppt/slides/slide1.xml" Id="R5bdaf40961eb425f" /><Relationship Type="http://schemas.openxmlformats.org/officeDocument/2006/relationships/slide" Target="/ppt/slides/slide2.xml" Id="R243141edde474ac3" /><Relationship Type="http://schemas.openxmlformats.org/officeDocument/2006/relationships/slide" Target="/ppt/slides/slide3.xml" Id="R1b4fac36c6944b0f" /><Relationship Type="http://schemas.openxmlformats.org/officeDocument/2006/relationships/slide" Target="/ppt/slides/slide4.xml" Id="Rbb0d278ecf3a4a54" /><Relationship Type="http://schemas.openxmlformats.org/officeDocument/2006/relationships/slide" Target="/ppt/slides/slide5.xml" Id="R9884212764784dca" /><Relationship Type="http://schemas.openxmlformats.org/officeDocument/2006/relationships/slide" Target="/ppt/slides/slide6.xml" Id="R51ece81c3c8547d7" /><Relationship Type="http://schemas.openxmlformats.org/officeDocument/2006/relationships/slide" Target="/ppt/slides/slide7.xml" Id="R9f581edf8796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c15e621b84a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9be3ce54e476e" /><Relationship Type="http://schemas.openxmlformats.org/officeDocument/2006/relationships/theme" Target="/ppt/slideMasters/theme/theme1.xml" Id="Rb5b859bd25d0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09be3ce54e47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fac3bb9d5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938472c42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a55797eee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154bab496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dcae5174941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ac99640c140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8a64d0b1d40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9 997 693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122 438 093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122 539 281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920 847 013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