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4847fdffeb4e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cfd8ec260346f7"/>
  </p:sldMasterIdLst>
  <p:sldIdLst>
    <p:sldId xmlns:r="http://schemas.openxmlformats.org/officeDocument/2006/relationships" id="256" r:id="R938368372de34ce1"/>
    <p:sldId xmlns:r="http://schemas.openxmlformats.org/officeDocument/2006/relationships" id="257" r:id="Red70428abe05458e"/>
    <p:sldId xmlns:r="http://schemas.openxmlformats.org/officeDocument/2006/relationships" id="258" r:id="R9353bb05f9ef4a64"/>
    <p:sldId xmlns:r="http://schemas.openxmlformats.org/officeDocument/2006/relationships" id="259" r:id="R30631d1c78214a19"/>
    <p:sldId xmlns:r="http://schemas.openxmlformats.org/officeDocument/2006/relationships" id="260" r:id="R84048609b1f4482d"/>
    <p:sldId xmlns:r="http://schemas.openxmlformats.org/officeDocument/2006/relationships" id="261" r:id="Rda79640e3f7342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fd8ec260346f7" /><Relationship Type="http://schemas.openxmlformats.org/officeDocument/2006/relationships/slide" Target="/ppt/slides/slide1.xml" Id="R938368372de34ce1" /><Relationship Type="http://schemas.openxmlformats.org/officeDocument/2006/relationships/slide" Target="/ppt/slides/slide2.xml" Id="Red70428abe05458e" /><Relationship Type="http://schemas.openxmlformats.org/officeDocument/2006/relationships/slide" Target="/ppt/slides/slide3.xml" Id="R9353bb05f9ef4a64" /><Relationship Type="http://schemas.openxmlformats.org/officeDocument/2006/relationships/slide" Target="/ppt/slides/slide4.xml" Id="R30631d1c78214a19" /><Relationship Type="http://schemas.openxmlformats.org/officeDocument/2006/relationships/slide" Target="/ppt/slides/slide5.xml" Id="R84048609b1f4482d" /><Relationship Type="http://schemas.openxmlformats.org/officeDocument/2006/relationships/slide" Target="/ppt/slides/slide6.xml" Id="Rda79640e3f7342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286245b2042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d4891280845a9" /><Relationship Type="http://schemas.openxmlformats.org/officeDocument/2006/relationships/theme" Target="/ppt/slideMasters/theme/theme1.xml" Id="R8cb0c43b77a343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0d48912808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dc780612c4c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692a8df0645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e1770c5704e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756c098014b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39d345a084b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1ce0be2a745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H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LUND AS ble etablert [år] og holder til i Tverrelvdalen.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183 972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1 938 297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2 707 716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Skomakerberget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9537 Tverrelvdalen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920 861 342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