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4ed8cb97e145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27c532942f423f"/>
  </p:sldMasterIdLst>
  <p:sldIdLst>
    <p:sldId xmlns:r="http://schemas.openxmlformats.org/officeDocument/2006/relationships" id="256" r:id="R598eb2159ed04854"/>
    <p:sldId xmlns:r="http://schemas.openxmlformats.org/officeDocument/2006/relationships" id="257" r:id="R48d0e85b5f354bc2"/>
    <p:sldId xmlns:r="http://schemas.openxmlformats.org/officeDocument/2006/relationships" id="258" r:id="Rceb52596ed0b4fc6"/>
    <p:sldId xmlns:r="http://schemas.openxmlformats.org/officeDocument/2006/relationships" id="259" r:id="Rcb876c1801674e53"/>
    <p:sldId xmlns:r="http://schemas.openxmlformats.org/officeDocument/2006/relationships" id="260" r:id="R15d3066515704e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27c532942f423f" /><Relationship Type="http://schemas.openxmlformats.org/officeDocument/2006/relationships/slide" Target="/ppt/slides/slide1.xml" Id="R598eb2159ed04854" /><Relationship Type="http://schemas.openxmlformats.org/officeDocument/2006/relationships/slide" Target="/ppt/slides/slide2.xml" Id="R48d0e85b5f354bc2" /><Relationship Type="http://schemas.openxmlformats.org/officeDocument/2006/relationships/slide" Target="/ppt/slides/slide3.xml" Id="Rceb52596ed0b4fc6" /><Relationship Type="http://schemas.openxmlformats.org/officeDocument/2006/relationships/slide" Target="/ppt/slides/slide4.xml" Id="Rcb876c1801674e53" /><Relationship Type="http://schemas.openxmlformats.org/officeDocument/2006/relationships/slide" Target="/ppt/slides/slide5.xml" Id="R15d3066515704e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e702cb562444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1089e8d944055" /><Relationship Type="http://schemas.openxmlformats.org/officeDocument/2006/relationships/theme" Target="/ppt/slideMasters/theme/theme1.xml" Id="R08d37a32679943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51089e8d9440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648532d8f4f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a1d0be02346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3e0646ed341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78b6a1a264a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44db6f2e54c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ALFRED MANDAL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MANDAL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ALFRED MANDAL ble etablert [år] og holder til i Vallersund.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MANDAL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MANDAL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MANDAL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Vallersundveien 350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7167 Vallersund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920 895 131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MANDAL</a:t>
            </a:r>
          </a:p>
        </p:txBody>
      </p:sp>
    </p:spTree>
  </p:cSld>
  <p:clrMapOvr>
    <a:masterClrMapping xmlns:a="http://schemas.openxmlformats.org/drawingml/2006/main"/>
  </p:clrMapOvr>
</p:sld>
</file>