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0ccc441c1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534d421e17452d"/>
  </p:sldMasterIdLst>
  <p:sldIdLst>
    <p:sldId xmlns:r="http://schemas.openxmlformats.org/officeDocument/2006/relationships" id="256" r:id="R24fdec10e06a4f7d"/>
    <p:sldId xmlns:r="http://schemas.openxmlformats.org/officeDocument/2006/relationships" id="257" r:id="R19cdb83a888540a5"/>
    <p:sldId xmlns:r="http://schemas.openxmlformats.org/officeDocument/2006/relationships" id="258" r:id="Re67538acf69e435f"/>
    <p:sldId xmlns:r="http://schemas.openxmlformats.org/officeDocument/2006/relationships" id="259" r:id="R12b051694e2947da"/>
    <p:sldId xmlns:r="http://schemas.openxmlformats.org/officeDocument/2006/relationships" id="260" r:id="R0cce34ddb1744012"/>
    <p:sldId xmlns:r="http://schemas.openxmlformats.org/officeDocument/2006/relationships" id="261" r:id="R80c625067e874a8a"/>
    <p:sldId xmlns:r="http://schemas.openxmlformats.org/officeDocument/2006/relationships" id="262" r:id="R80345e4f6a9940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34d421e17452d" /><Relationship Type="http://schemas.openxmlformats.org/officeDocument/2006/relationships/slide" Target="/ppt/slides/slide1.xml" Id="R24fdec10e06a4f7d" /><Relationship Type="http://schemas.openxmlformats.org/officeDocument/2006/relationships/slide" Target="/ppt/slides/slide2.xml" Id="R19cdb83a888540a5" /><Relationship Type="http://schemas.openxmlformats.org/officeDocument/2006/relationships/slide" Target="/ppt/slides/slide3.xml" Id="Re67538acf69e435f" /><Relationship Type="http://schemas.openxmlformats.org/officeDocument/2006/relationships/slide" Target="/ppt/slides/slide4.xml" Id="R12b051694e2947da" /><Relationship Type="http://schemas.openxmlformats.org/officeDocument/2006/relationships/slide" Target="/ppt/slides/slide5.xml" Id="R0cce34ddb1744012" /><Relationship Type="http://schemas.openxmlformats.org/officeDocument/2006/relationships/slide" Target="/ppt/slides/slide6.xml" Id="R80c625067e874a8a" /><Relationship Type="http://schemas.openxmlformats.org/officeDocument/2006/relationships/slide" Target="/ppt/slides/slide7.xml" Id="R80345e4f6a9940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591383002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862df65bb406f" /><Relationship Type="http://schemas.openxmlformats.org/officeDocument/2006/relationships/theme" Target="/ppt/slideMasters/theme/theme1.xml" Id="Re2c708974914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a862df65bb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10e9a179241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492f00d324e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878dde9ba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c3e6be14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70bd0f161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6e1a3baaa46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885958167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2 105 011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920 898 831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