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b2662db984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402c734a44dd1"/>
  </p:sldMasterIdLst>
  <p:sldIdLst>
    <p:sldId xmlns:r="http://schemas.openxmlformats.org/officeDocument/2006/relationships" id="256" r:id="Re00f81d30b98477c"/>
    <p:sldId xmlns:r="http://schemas.openxmlformats.org/officeDocument/2006/relationships" id="257" r:id="R7f8a8e1aa8df4563"/>
    <p:sldId xmlns:r="http://schemas.openxmlformats.org/officeDocument/2006/relationships" id="258" r:id="R27cc327b97444632"/>
    <p:sldId xmlns:r="http://schemas.openxmlformats.org/officeDocument/2006/relationships" id="259" r:id="R2f6b8d17cd634e31"/>
    <p:sldId xmlns:r="http://schemas.openxmlformats.org/officeDocument/2006/relationships" id="260" r:id="R2bde137b5c314495"/>
    <p:sldId xmlns:r="http://schemas.openxmlformats.org/officeDocument/2006/relationships" id="261" r:id="Re1a85eb2a079491c"/>
    <p:sldId xmlns:r="http://schemas.openxmlformats.org/officeDocument/2006/relationships" id="262" r:id="R353845dc25d943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402c734a44dd1" /><Relationship Type="http://schemas.openxmlformats.org/officeDocument/2006/relationships/slide" Target="/ppt/slides/slide1.xml" Id="Re00f81d30b98477c" /><Relationship Type="http://schemas.openxmlformats.org/officeDocument/2006/relationships/slide" Target="/ppt/slides/slide2.xml" Id="R7f8a8e1aa8df4563" /><Relationship Type="http://schemas.openxmlformats.org/officeDocument/2006/relationships/slide" Target="/ppt/slides/slide3.xml" Id="R27cc327b97444632" /><Relationship Type="http://schemas.openxmlformats.org/officeDocument/2006/relationships/slide" Target="/ppt/slides/slide4.xml" Id="R2f6b8d17cd634e31" /><Relationship Type="http://schemas.openxmlformats.org/officeDocument/2006/relationships/slide" Target="/ppt/slides/slide5.xml" Id="R2bde137b5c314495" /><Relationship Type="http://schemas.openxmlformats.org/officeDocument/2006/relationships/slide" Target="/ppt/slides/slide6.xml" Id="Re1a85eb2a079491c" /><Relationship Type="http://schemas.openxmlformats.org/officeDocument/2006/relationships/slide" Target="/ppt/slides/slide7.xml" Id="R353845dc25d943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c39669e3d41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52e2e6ddf4549" /><Relationship Type="http://schemas.openxmlformats.org/officeDocument/2006/relationships/theme" Target="/ppt/slideMasters/theme/theme1.xml" Id="R8c9804a2dfab41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52e2e6ddf45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cb71eb69d4d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be6df0b8742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0a07031bb40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c2edf679d46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805c51e6d4f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64e6797d14d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8a5f28ed445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CO-INVEST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CO-INVEST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460 638 584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460 638 584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PETMAR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GULLBODAGRUPPEN AB CLAES VÖLCKER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NOWT AB JÖRGEN SVENSSON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920 937 853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