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86f44c28f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a33a39a8a48de"/>
  </p:sldMasterIdLst>
  <p:sldIdLst>
    <p:sldId xmlns:r="http://schemas.openxmlformats.org/officeDocument/2006/relationships" id="256" r:id="Rabdedf15a0834fe6"/>
    <p:sldId xmlns:r="http://schemas.openxmlformats.org/officeDocument/2006/relationships" id="257" r:id="R7f288c86c2374a71"/>
    <p:sldId xmlns:r="http://schemas.openxmlformats.org/officeDocument/2006/relationships" id="258" r:id="Rab81bfa7139a4cd0"/>
    <p:sldId xmlns:r="http://schemas.openxmlformats.org/officeDocument/2006/relationships" id="259" r:id="Rf4aa21f7ec9b4795"/>
    <p:sldId xmlns:r="http://schemas.openxmlformats.org/officeDocument/2006/relationships" id="260" r:id="R19a66e63102c40be"/>
    <p:sldId xmlns:r="http://schemas.openxmlformats.org/officeDocument/2006/relationships" id="261" r:id="R2e96103e8f2c415e"/>
    <p:sldId xmlns:r="http://schemas.openxmlformats.org/officeDocument/2006/relationships" id="262" r:id="Rd800a2ea3702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a33a39a8a48de" /><Relationship Type="http://schemas.openxmlformats.org/officeDocument/2006/relationships/slide" Target="/ppt/slides/slide1.xml" Id="Rabdedf15a0834fe6" /><Relationship Type="http://schemas.openxmlformats.org/officeDocument/2006/relationships/slide" Target="/ppt/slides/slide2.xml" Id="R7f288c86c2374a71" /><Relationship Type="http://schemas.openxmlformats.org/officeDocument/2006/relationships/slide" Target="/ppt/slides/slide3.xml" Id="Rab81bfa7139a4cd0" /><Relationship Type="http://schemas.openxmlformats.org/officeDocument/2006/relationships/slide" Target="/ppt/slides/slide4.xml" Id="Rf4aa21f7ec9b4795" /><Relationship Type="http://schemas.openxmlformats.org/officeDocument/2006/relationships/slide" Target="/ppt/slides/slide5.xml" Id="R19a66e63102c40be" /><Relationship Type="http://schemas.openxmlformats.org/officeDocument/2006/relationships/slide" Target="/ppt/slides/slide6.xml" Id="R2e96103e8f2c415e" /><Relationship Type="http://schemas.openxmlformats.org/officeDocument/2006/relationships/slide" Target="/ppt/slides/slide7.xml" Id="Rd800a2ea3702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5bd37b570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71b37f4741f1" /><Relationship Type="http://schemas.openxmlformats.org/officeDocument/2006/relationships/theme" Target="/ppt/slideMasters/theme/theme1.xml" Id="R6d14a4794b9a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671b37f47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7aed6a9a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295833f5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fa2ac15e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ae1357c2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9a51fbff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51c2ab04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ce6e8df0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