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f0d6268ceb4f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6358cdb4934d67"/>
  </p:sldMasterIdLst>
  <p:sldIdLst>
    <p:sldId xmlns:r="http://schemas.openxmlformats.org/officeDocument/2006/relationships" id="256" r:id="R5341e0c4b0f447c0"/>
    <p:sldId xmlns:r="http://schemas.openxmlformats.org/officeDocument/2006/relationships" id="257" r:id="R92d166f87d0b45e1"/>
    <p:sldId xmlns:r="http://schemas.openxmlformats.org/officeDocument/2006/relationships" id="258" r:id="Re0c3e2de17e9499c"/>
    <p:sldId xmlns:r="http://schemas.openxmlformats.org/officeDocument/2006/relationships" id="259" r:id="Rff71c5e936d34938"/>
    <p:sldId xmlns:r="http://schemas.openxmlformats.org/officeDocument/2006/relationships" id="260" r:id="Rf9c60bbdf00143bf"/>
    <p:sldId xmlns:r="http://schemas.openxmlformats.org/officeDocument/2006/relationships" id="261" r:id="Rc46936473eb24003"/>
    <p:sldId xmlns:r="http://schemas.openxmlformats.org/officeDocument/2006/relationships" id="262" r:id="R5d892887c05446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358cdb4934d67" /><Relationship Type="http://schemas.openxmlformats.org/officeDocument/2006/relationships/slide" Target="/ppt/slides/slide1.xml" Id="R5341e0c4b0f447c0" /><Relationship Type="http://schemas.openxmlformats.org/officeDocument/2006/relationships/slide" Target="/ppt/slides/slide2.xml" Id="R92d166f87d0b45e1" /><Relationship Type="http://schemas.openxmlformats.org/officeDocument/2006/relationships/slide" Target="/ppt/slides/slide3.xml" Id="Re0c3e2de17e9499c" /><Relationship Type="http://schemas.openxmlformats.org/officeDocument/2006/relationships/slide" Target="/ppt/slides/slide4.xml" Id="Rff71c5e936d34938" /><Relationship Type="http://schemas.openxmlformats.org/officeDocument/2006/relationships/slide" Target="/ppt/slides/slide5.xml" Id="Rf9c60bbdf00143bf" /><Relationship Type="http://schemas.openxmlformats.org/officeDocument/2006/relationships/slide" Target="/ppt/slides/slide6.xml" Id="Rc46936473eb24003" /><Relationship Type="http://schemas.openxmlformats.org/officeDocument/2006/relationships/slide" Target="/ppt/slides/slide7.xml" Id="R5d892887c05446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8e697ec6594e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7098401b94d5b" /><Relationship Type="http://schemas.openxmlformats.org/officeDocument/2006/relationships/theme" Target="/ppt/slideMasters/theme/theme1.xml" Id="R0c867050475840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57098401b94d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2681007b64c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25fe54f9540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b51594a6e4e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108f1e96b41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81cc95bbc4b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fe5ad4ae840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832d0defb4d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3 139 258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4 805 250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4 812 655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SKJEFSTAD  –  45,8 %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TETTUM  –  45,8 %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MONICA SUNDBY DOKKEN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 ØKONOMI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921 087 012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