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a1721c428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f2fb3d4cf48a9"/>
  </p:sldMasterIdLst>
  <p:sldIdLst>
    <p:sldId xmlns:r="http://schemas.openxmlformats.org/officeDocument/2006/relationships" id="256" r:id="R4164110480284e77"/>
    <p:sldId xmlns:r="http://schemas.openxmlformats.org/officeDocument/2006/relationships" id="257" r:id="R96fc9982844547af"/>
    <p:sldId xmlns:r="http://schemas.openxmlformats.org/officeDocument/2006/relationships" id="258" r:id="R3db3400ef80c4785"/>
    <p:sldId xmlns:r="http://schemas.openxmlformats.org/officeDocument/2006/relationships" id="259" r:id="R9a57012fe2c343b3"/>
    <p:sldId xmlns:r="http://schemas.openxmlformats.org/officeDocument/2006/relationships" id="260" r:id="Rb04b7734d75440cd"/>
    <p:sldId xmlns:r="http://schemas.openxmlformats.org/officeDocument/2006/relationships" id="261" r:id="R5e923db93dd74414"/>
    <p:sldId xmlns:r="http://schemas.openxmlformats.org/officeDocument/2006/relationships" id="262" r:id="R8eb4cb2e9347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f2fb3d4cf48a9" /><Relationship Type="http://schemas.openxmlformats.org/officeDocument/2006/relationships/slide" Target="/ppt/slides/slide1.xml" Id="R4164110480284e77" /><Relationship Type="http://schemas.openxmlformats.org/officeDocument/2006/relationships/slide" Target="/ppt/slides/slide2.xml" Id="R96fc9982844547af" /><Relationship Type="http://schemas.openxmlformats.org/officeDocument/2006/relationships/slide" Target="/ppt/slides/slide3.xml" Id="R3db3400ef80c4785" /><Relationship Type="http://schemas.openxmlformats.org/officeDocument/2006/relationships/slide" Target="/ppt/slides/slide4.xml" Id="R9a57012fe2c343b3" /><Relationship Type="http://schemas.openxmlformats.org/officeDocument/2006/relationships/slide" Target="/ppt/slides/slide5.xml" Id="Rb04b7734d75440cd" /><Relationship Type="http://schemas.openxmlformats.org/officeDocument/2006/relationships/slide" Target="/ppt/slides/slide6.xml" Id="R5e923db93dd74414" /><Relationship Type="http://schemas.openxmlformats.org/officeDocument/2006/relationships/slide" Target="/ppt/slides/slide7.xml" Id="R8eb4cb2e9347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d1bdb09dd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568032374d22" /><Relationship Type="http://schemas.openxmlformats.org/officeDocument/2006/relationships/theme" Target="/ppt/slideMasters/theme/theme1.xml" Id="Re8a1e0b93289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756803237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6afc8a998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2a1c8a897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68eda8ec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af4999d8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a7329cf6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1eedf1bb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6eadb385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